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png" ContentType="image/png"/>
  <Override PartName="/ppt/media/image2.png" ContentType="image/png"/>
  <Override PartName="/ppt/media/image3.png" ContentType="image/png"/>
  <Override PartName="/ppt/media/image4.wmf" ContentType="image/x-wmf"/>
  <Override PartName="/ppt/media/image5.wmf" ContentType="image/x-wmf"/>
  <Override PartName="/ppt/media/image10.png" ContentType="image/png"/>
  <Override PartName="/ppt/media/image6.wmf" ContentType="image/x-wmf"/>
  <Override PartName="/ppt/media/image7.png" ContentType="image/png"/>
  <Override PartName="/ppt/media/image11.png" ContentType="image/png"/>
  <Override PartName="/ppt/media/image8.png" ContentType="image/png"/>
  <Override PartName="/ppt/media/image9.png" ContentType="image/png"/>
  <Override PartName="/ppt/slides/_rels/slide1.xml.rels" ContentType="application/vnd.openxmlformats-package.relationships+xml"/>
  <Override PartName="/ppt/slides/slide1.xml" ContentType="application/vnd.openxmlformats-officedocument.presentationml.slide+xml"/>
  <Override PartName="/ppt/notesSlides/_rels/notesSlide1.xml.rels" ContentType="application/vnd.openxmlformats-package.relationships+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Lst>
  <p:sldSz cx="32399288" cy="43200638"/>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s-MX" sz="4400" spc="-1" strike="noStrike">
                <a:solidFill>
                  <a:srgbClr val="000000"/>
                </a:solidFill>
                <a:latin typeface="Arial"/>
              </a:rPr>
              <a:t>Pulse para desplazar la diapositiva</a:t>
            </a:r>
            <a:endParaRPr b="0" lang="es-MX" sz="4400" spc="-1" strike="noStrike">
              <a:solidFill>
                <a:srgbClr val="000000"/>
              </a:solidFill>
              <a:latin typeface="Arial"/>
            </a:endParaRPr>
          </a:p>
        </p:txBody>
      </p:sp>
      <p:sp>
        <p:nvSpPr>
          <p:cNvPr id="5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s-MX" sz="2000" spc="-1" strike="noStrike">
                <a:solidFill>
                  <a:srgbClr val="000000"/>
                </a:solidFill>
                <a:latin typeface="Arial"/>
              </a:rPr>
              <a:t>Pulse para editar el formato de las notas</a:t>
            </a:r>
            <a:endParaRPr b="0" lang="es-MX" sz="2000" spc="-1" strike="noStrike">
              <a:solidFill>
                <a:srgbClr val="000000"/>
              </a:solidFill>
              <a:latin typeface="Arial"/>
            </a:endParaRPr>
          </a:p>
        </p:txBody>
      </p:sp>
      <p:sp>
        <p:nvSpPr>
          <p:cNvPr id="51"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s-MX" sz="1400" spc="-1" strike="noStrike">
                <a:solidFill>
                  <a:srgbClr val="000000"/>
                </a:solidFill>
                <a:latin typeface="Times New Roman"/>
              </a:rPr>
              <a:t>&lt;cabecera&gt;</a:t>
            </a:r>
            <a:endParaRPr b="0" lang="es-MX" sz="1400" spc="-1" strike="noStrike">
              <a:solidFill>
                <a:srgbClr val="000000"/>
              </a:solidFill>
              <a:latin typeface="Times New Roman"/>
            </a:endParaRPr>
          </a:p>
        </p:txBody>
      </p:sp>
      <p:sp>
        <p:nvSpPr>
          <p:cNvPr id="52"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s-MX" sz="1400" spc="-1" strike="noStrike">
                <a:solidFill>
                  <a:srgbClr val="000000"/>
                </a:solidFill>
                <a:latin typeface="Times New Roman"/>
              </a:defRPr>
            </a:lvl1pPr>
          </a:lstStyle>
          <a:p>
            <a:pPr indent="0" algn="r">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
        <p:nvSpPr>
          <p:cNvPr id="53"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54"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s-MX" sz="1400" spc="-1" strike="noStrike">
                <a:solidFill>
                  <a:srgbClr val="000000"/>
                </a:solidFill>
                <a:latin typeface="Times New Roman"/>
              </a:defRPr>
            </a:lvl1pPr>
          </a:lstStyle>
          <a:p>
            <a:pPr indent="0" algn="r">
              <a:buNone/>
            </a:pPr>
            <a:fld id="{1C635A89-8C00-4A0F-B736-5569BA54B33B}" type="slidenum">
              <a:rPr b="0" lang="es-MX" sz="1400" spc="-1" strike="noStrike">
                <a:solidFill>
                  <a:srgbClr val="000000"/>
                </a:solidFill>
                <a:latin typeface="Times New Roman"/>
              </a:rPr>
              <a:t>&lt;número&gt;</a:t>
            </a:fld>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ldImg"/>
          </p:nvPr>
        </p:nvSpPr>
        <p:spPr>
          <a:xfrm>
            <a:off x="2271600" y="1143000"/>
            <a:ext cx="2313720" cy="3085560"/>
          </a:xfrm>
          <a:prstGeom prst="rect">
            <a:avLst/>
          </a:prstGeom>
          <a:ln w="0">
            <a:noFill/>
          </a:ln>
        </p:spPr>
      </p:sp>
      <p:sp>
        <p:nvSpPr>
          <p:cNvPr id="9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defTabSz="914400">
              <a:lnSpc>
                <a:spcPct val="100000"/>
              </a:lnSpc>
              <a:buNone/>
              <a:tabLst>
                <a:tab algn="l" pos="0"/>
              </a:tabLst>
            </a:pPr>
            <a:r>
              <a:rPr b="0" i="1" lang="es-CL" sz="1200" spc="-1" strike="noStrike">
                <a:solidFill>
                  <a:schemeClr val="lt1"/>
                </a:solidFill>
                <a:latin typeface="Arial"/>
              </a:rPr>
              <a:t>(*) No hubo gente atendida en Regiones de Ñuble y de Aysén del General Carlos Ibáñez del Campo</a:t>
            </a:r>
            <a:endParaRPr b="0" lang="es-MX" sz="1200" spc="-1" strike="noStrike">
              <a:solidFill>
                <a:srgbClr val="000000"/>
              </a:solidFill>
              <a:latin typeface="Arial"/>
            </a:endParaRPr>
          </a:p>
          <a:p>
            <a:pPr marL="216000" indent="0" defTabSz="914400">
              <a:lnSpc>
                <a:spcPct val="100000"/>
              </a:lnSpc>
              <a:buNone/>
              <a:tabLst>
                <a:tab algn="l" pos="0"/>
              </a:tabLst>
            </a:pPr>
            <a:endParaRPr b="0" lang="es-MX" sz="1200" spc="-1" strike="noStrike">
              <a:solidFill>
                <a:srgbClr val="000000"/>
              </a:solidFill>
              <a:latin typeface="Arial"/>
            </a:endParaRPr>
          </a:p>
        </p:txBody>
      </p:sp>
      <p:sp>
        <p:nvSpPr>
          <p:cNvPr id="95" name="PlaceHolder 3"/>
          <p:cNvSpPr>
            <a:spLocks noGrp="1"/>
          </p:cNvSpPr>
          <p:nvPr>
            <p:ph type="sldNum" idx="37"/>
          </p:nvPr>
        </p:nvSpPr>
        <p:spPr>
          <a:xfrm>
            <a:off x="3884760" y="8685360"/>
            <a:ext cx="2970720" cy="45756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CL" sz="1200" spc="-1" strike="noStrike">
                <a:solidFill>
                  <a:srgbClr val="000000"/>
                </a:solidFill>
                <a:latin typeface="Times New Roman"/>
                <a:ea typeface="+mn-ea"/>
              </a:defRPr>
            </a:lvl1pPr>
          </a:lstStyle>
          <a:p>
            <a:pPr indent="0" algn="r" defTabSz="914400">
              <a:lnSpc>
                <a:spcPct val="100000"/>
              </a:lnSpc>
              <a:buNone/>
              <a:tabLst>
                <a:tab algn="l" pos="0"/>
              </a:tabLst>
            </a:pPr>
            <a:fld id="{EB2EDEC1-517E-4782-BA0B-48C819019FAE}" type="slidenum">
              <a:rPr b="0" lang="es-CL" sz="1200" spc="-1" strike="noStrike">
                <a:solidFill>
                  <a:srgbClr val="000000"/>
                </a:solidFill>
                <a:latin typeface="Times New Roman"/>
                <a:ea typeface="+mn-ea"/>
              </a:rPr>
              <a:t>&lt;número&gt;</a:t>
            </a:fld>
            <a:endParaRPr b="0" lang="es-MX"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a de título">
    <p:spTree>
      <p:nvGrpSpPr>
        <p:cNvPr id="1" name=""/>
        <p:cNvGrpSpPr/>
        <p:nvPr/>
      </p:nvGrpSpPr>
      <p:grpSpPr>
        <a:xfrm>
          <a:off x="0" y="0"/>
          <a:ext cx="0" cy="0"/>
          <a:chOff x="0" y="0"/>
          <a:chExt cx="0" cy="0"/>
        </a:xfrm>
      </p:grpSpPr>
      <p:sp>
        <p:nvSpPr>
          <p:cNvPr id="5" name="PlaceHolder 1"/>
          <p:cNvSpPr>
            <a:spLocks noGrp="1"/>
          </p:cNvSpPr>
          <p:nvPr>
            <p:ph type="title"/>
          </p:nvPr>
        </p:nvSpPr>
        <p:spPr>
          <a:xfrm>
            <a:off x="2430000" y="7070040"/>
            <a:ext cx="27538200" cy="15039000"/>
          </a:xfrm>
          <a:prstGeom prst="rect">
            <a:avLst/>
          </a:prstGeom>
          <a:noFill/>
          <a:ln w="0">
            <a:noFill/>
          </a:ln>
        </p:spPr>
        <p:txBody>
          <a:bodyPr lIns="0" rIns="0" tIns="0" bIns="0" anchor="ctr">
            <a:noAutofit/>
          </a:bodyPr>
          <a:p>
            <a:pPr indent="0" algn="ctr">
              <a:buNone/>
            </a:pPr>
            <a:endParaRPr b="0" lang="es-MX" sz="4400" spc="-1" strike="noStrike">
              <a:solidFill>
                <a:srgbClr val="000000"/>
              </a:solidFill>
              <a:latin typeface="Arial"/>
            </a:endParaRPr>
          </a:p>
        </p:txBody>
      </p:sp>
      <p:sp>
        <p:nvSpPr>
          <p:cNvPr id="6" name="PlaceHolder 2"/>
          <p:cNvSpPr>
            <a:spLocks noGrp="1"/>
          </p:cNvSpPr>
          <p:nvPr>
            <p:ph type="subTitle"/>
          </p:nvPr>
        </p:nvSpPr>
        <p:spPr>
          <a:xfrm>
            <a:off x="1619640" y="10108800"/>
            <a:ext cx="29158920" cy="25056000"/>
          </a:xfrm>
          <a:prstGeom prst="rect">
            <a:avLst/>
          </a:prstGeom>
          <a:noFill/>
          <a:ln w="0">
            <a:noFill/>
          </a:ln>
        </p:spPr>
        <p:txBody>
          <a:bodyPr lIns="0" rIns="0" tIns="0" bIns="0" anchor="ctr">
            <a:noAutofit/>
          </a:bodyPr>
          <a:p>
            <a:pPr indent="0" algn="ctr">
              <a:buNone/>
            </a:pPr>
            <a:endParaRPr b="0" lang="es-MX"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C76BC5E-941F-45D0-800D-BEA476C0A585}"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ido con título">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EACD0D3A-8F0D-4C2D-B2F7-6B7869F9CE05}" type="slidenum">
              <a:t>&lt;#&gt;</a:t>
            </a:fld>
          </a:p>
        </p:txBody>
      </p:sp>
      <p:sp>
        <p:nvSpPr>
          <p:cNvPr id="4" name="PlaceHolder 3"/>
          <p:cNvSpPr>
            <a:spLocks noGrp="1"/>
          </p:cNvSpPr>
          <p:nvPr>
            <p:ph type="dt" idx="30"/>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n con título">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F35974CC-5687-402E-B52B-B27D93B0AFFD}" type="slidenum">
              <a:t>&lt;#&gt;</a:t>
            </a:fld>
          </a:p>
        </p:txBody>
      </p:sp>
      <p:sp>
        <p:nvSpPr>
          <p:cNvPr id="4" name="PlaceHolder 3"/>
          <p:cNvSpPr>
            <a:spLocks noGrp="1"/>
          </p:cNvSpPr>
          <p:nvPr>
            <p:ph type="dt" idx="33"/>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ítulo y texto vertical">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6D2FD51-E7E9-47A4-9B32-07F9A685ECB6}" type="slidenum">
              <a:t>&lt;#&gt;</a:t>
            </a:fld>
          </a:p>
        </p:txBody>
      </p:sp>
      <p:sp>
        <p:nvSpPr>
          <p:cNvPr id="4" name="PlaceHolder 3"/>
          <p:cNvSpPr>
            <a:spLocks noGrp="1"/>
          </p:cNvSpPr>
          <p:nvPr>
            <p:ph type="dt" idx="6"/>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ítulo vertical y texto">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0091EFB7-3FD1-41DA-8D33-8AD45CA94EBA}" type="slidenum">
              <a:t>&lt;#&gt;</a:t>
            </a:fld>
          </a:p>
        </p:txBody>
      </p:sp>
      <p:sp>
        <p:nvSpPr>
          <p:cNvPr id="4" name="PlaceHolder 3"/>
          <p:cNvSpPr>
            <a:spLocks noGrp="1"/>
          </p:cNvSpPr>
          <p:nvPr>
            <p:ph type="dt" idx="9"/>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ítulo y objetos">
    <p:spTree>
      <p:nvGrpSpPr>
        <p:cNvPr id="1" name=""/>
        <p:cNvGrpSpPr/>
        <p:nvPr/>
      </p:nvGrpSpPr>
      <p:grpSpPr>
        <a:xfrm>
          <a:off x="0" y="0"/>
          <a:ext cx="0" cy="0"/>
          <a:chOff x="0" y="0"/>
          <a:chExt cx="0" cy="0"/>
        </a:xfrm>
      </p:grpSpPr>
      <p:sp>
        <p:nvSpPr>
          <p:cNvPr id="18" name="PlaceHolder 1"/>
          <p:cNvSpPr>
            <a:spLocks noGrp="1"/>
          </p:cNvSpPr>
          <p:nvPr>
            <p:ph type="title"/>
          </p:nvPr>
        </p:nvSpPr>
        <p:spPr>
          <a:xfrm>
            <a:off x="2430000" y="7070040"/>
            <a:ext cx="27538200" cy="15039000"/>
          </a:xfrm>
          <a:prstGeom prst="rect">
            <a:avLst/>
          </a:prstGeom>
          <a:noFill/>
          <a:ln w="0">
            <a:noFill/>
          </a:ln>
        </p:spPr>
        <p:txBody>
          <a:bodyPr lIns="0" rIns="0" tIns="0" bIns="0" anchor="ctr">
            <a:noAutofit/>
          </a:bodyPr>
          <a:p>
            <a:pPr indent="0" algn="ctr">
              <a:buNone/>
            </a:pPr>
            <a:endParaRPr b="0" lang="es-MX" sz="4400" spc="-1" strike="noStrike">
              <a:solidFill>
                <a:srgbClr val="000000"/>
              </a:solidFill>
              <a:latin typeface="Arial"/>
            </a:endParaRPr>
          </a:p>
        </p:txBody>
      </p:sp>
      <p:sp>
        <p:nvSpPr>
          <p:cNvPr id="19" name="PlaceHolder 2"/>
          <p:cNvSpPr>
            <a:spLocks noGrp="1"/>
          </p:cNvSpPr>
          <p:nvPr>
            <p:ph/>
          </p:nvPr>
        </p:nvSpPr>
        <p:spPr>
          <a:xfrm>
            <a:off x="1619640" y="10108800"/>
            <a:ext cx="29158920" cy="25056000"/>
          </a:xfrm>
          <a:prstGeom prst="rect">
            <a:avLst/>
          </a:prstGeom>
          <a:noFill/>
          <a:ln w="0">
            <a:noFill/>
          </a:ln>
        </p:spPr>
        <p:txBody>
          <a:bodyPr lIns="0" rIns="0" tIns="0" bIns="0" anchor="t">
            <a:normAutofit/>
          </a:bodyPr>
          <a:p>
            <a:pPr indent="0">
              <a:spcBef>
                <a:spcPts val="1417"/>
              </a:spcBef>
              <a:buNone/>
            </a:pPr>
            <a:endParaRPr b="0" lang="es-MX"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19DE236B-8C87-4D82-92CE-C8E505CFBDFC}" type="slidenum">
              <a:t>&lt;#&gt;</a:t>
            </a:fld>
          </a:p>
        </p:txBody>
      </p:sp>
      <p:sp>
        <p:nvSpPr>
          <p:cNvPr id="6" name="PlaceHolder 5"/>
          <p:cNvSpPr>
            <a:spLocks noGrp="1"/>
          </p:cNvSpPr>
          <p:nvPr>
            <p:ph type="dt" idx="12"/>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cabezado de sección">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DE800CBD-2922-4B70-9B31-7C46C05DD5CC}" type="slidenum">
              <a:t>&lt;#&gt;</a:t>
            </a:fld>
          </a:p>
        </p:txBody>
      </p:sp>
      <p:sp>
        <p:nvSpPr>
          <p:cNvPr id="4" name="PlaceHolder 3"/>
          <p:cNvSpPr>
            <a:spLocks noGrp="1"/>
          </p:cNvSpPr>
          <p:nvPr>
            <p:ph type="dt" idx="15"/>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os objetos">
    <p:spTree>
      <p:nvGrpSpPr>
        <p:cNvPr id="1" name=""/>
        <p:cNvGrpSpPr/>
        <p:nvPr/>
      </p:nvGrpSpPr>
      <p:grpSpPr>
        <a:xfrm>
          <a:off x="0" y="0"/>
          <a:ext cx="0" cy="0"/>
          <a:chOff x="0" y="0"/>
          <a:chExt cx="0" cy="0"/>
        </a:xfrm>
      </p:grpSpPr>
      <p:sp>
        <p:nvSpPr>
          <p:cNvPr id="29" name="PlaceHolder 1"/>
          <p:cNvSpPr>
            <a:spLocks noGrp="1"/>
          </p:cNvSpPr>
          <p:nvPr>
            <p:ph type="title"/>
          </p:nvPr>
        </p:nvSpPr>
        <p:spPr>
          <a:xfrm>
            <a:off x="2430000" y="7070040"/>
            <a:ext cx="27538200" cy="15039000"/>
          </a:xfrm>
          <a:prstGeom prst="rect">
            <a:avLst/>
          </a:prstGeom>
          <a:noFill/>
          <a:ln w="0">
            <a:noFill/>
          </a:ln>
        </p:spPr>
        <p:txBody>
          <a:bodyPr lIns="0" rIns="0" tIns="0" bIns="0" anchor="ctr">
            <a:noAutofit/>
          </a:bodyPr>
          <a:p>
            <a:pPr indent="0" algn="ctr">
              <a:buNone/>
            </a:pPr>
            <a:endParaRPr b="0" lang="es-MX" sz="4400" spc="-1" strike="noStrike">
              <a:solidFill>
                <a:srgbClr val="000000"/>
              </a:solidFill>
              <a:latin typeface="Arial"/>
            </a:endParaRPr>
          </a:p>
        </p:txBody>
      </p:sp>
      <p:sp>
        <p:nvSpPr>
          <p:cNvPr id="30" name="PlaceHolder 2"/>
          <p:cNvSpPr>
            <a:spLocks noGrp="1"/>
          </p:cNvSpPr>
          <p:nvPr>
            <p:ph/>
          </p:nvPr>
        </p:nvSpPr>
        <p:spPr>
          <a:xfrm>
            <a:off x="1619640" y="10108800"/>
            <a:ext cx="14229360" cy="25056000"/>
          </a:xfrm>
          <a:prstGeom prst="rect">
            <a:avLst/>
          </a:prstGeom>
          <a:noFill/>
          <a:ln w="0">
            <a:noFill/>
          </a:ln>
        </p:spPr>
        <p:txBody>
          <a:bodyPr lIns="0" rIns="0" tIns="0" bIns="0" anchor="t">
            <a:normAutofit/>
          </a:bodyPr>
          <a:p>
            <a:pPr indent="0">
              <a:spcBef>
                <a:spcPts val="1417"/>
              </a:spcBef>
              <a:buNone/>
            </a:pPr>
            <a:endParaRPr b="0" lang="es-MX" sz="3200" spc="-1" strike="noStrike">
              <a:solidFill>
                <a:srgbClr val="000000"/>
              </a:solidFill>
              <a:latin typeface="Arial"/>
            </a:endParaRPr>
          </a:p>
        </p:txBody>
      </p:sp>
      <p:sp>
        <p:nvSpPr>
          <p:cNvPr id="31" name="PlaceHolder 3"/>
          <p:cNvSpPr>
            <a:spLocks noGrp="1"/>
          </p:cNvSpPr>
          <p:nvPr>
            <p:ph/>
          </p:nvPr>
        </p:nvSpPr>
        <p:spPr>
          <a:xfrm>
            <a:off x="16560720" y="10108800"/>
            <a:ext cx="14229360" cy="25056000"/>
          </a:xfrm>
          <a:prstGeom prst="rect">
            <a:avLst/>
          </a:prstGeom>
          <a:noFill/>
          <a:ln w="0">
            <a:noFill/>
          </a:ln>
        </p:spPr>
        <p:txBody>
          <a:bodyPr lIns="0" rIns="0" tIns="0" bIns="0" anchor="t">
            <a:normAutofit/>
          </a:bodyPr>
          <a:p>
            <a:pPr indent="0">
              <a:spcBef>
                <a:spcPts val="1417"/>
              </a:spcBef>
              <a:buNone/>
            </a:pPr>
            <a:endParaRPr b="0" lang="es-MX"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8CE9425-CA7E-4863-953E-8455B42BE0D3}" type="slidenum">
              <a:t>&lt;#&gt;</a:t>
            </a:fld>
          </a:p>
        </p:txBody>
      </p:sp>
      <p:sp>
        <p:nvSpPr>
          <p:cNvPr id="7" name="PlaceHolder 6"/>
          <p:cNvSpPr>
            <a:spLocks noGrp="1"/>
          </p:cNvSpPr>
          <p:nvPr>
            <p:ph type="dt" idx="18"/>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ció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56F849D9-DE89-464B-A2CA-BDFE80FA7849}" type="slidenum">
              <a:t>&lt;#&gt;</a:t>
            </a:fld>
          </a:p>
        </p:txBody>
      </p:sp>
      <p:sp>
        <p:nvSpPr>
          <p:cNvPr id="4" name="PlaceHolder 3"/>
          <p:cNvSpPr>
            <a:spLocks noGrp="1"/>
          </p:cNvSpPr>
          <p:nvPr>
            <p:ph type="dt" idx="21"/>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olo el título">
    <p:spTree>
      <p:nvGrpSpPr>
        <p:cNvPr id="1" name=""/>
        <p:cNvGrpSpPr/>
        <p:nvPr/>
      </p:nvGrpSpPr>
      <p:grpSpPr>
        <a:xfrm>
          <a:off x="0" y="0"/>
          <a:ext cx="0" cy="0"/>
          <a:chOff x="0" y="0"/>
          <a:chExt cx="0" cy="0"/>
        </a:xfrm>
      </p:grpSpPr>
      <p:sp>
        <p:nvSpPr>
          <p:cNvPr id="39" name="PlaceHolder 1"/>
          <p:cNvSpPr>
            <a:spLocks noGrp="1"/>
          </p:cNvSpPr>
          <p:nvPr>
            <p:ph type="title"/>
          </p:nvPr>
        </p:nvSpPr>
        <p:spPr>
          <a:xfrm>
            <a:off x="2430000" y="7070040"/>
            <a:ext cx="27538200" cy="15039000"/>
          </a:xfrm>
          <a:prstGeom prst="rect">
            <a:avLst/>
          </a:prstGeom>
          <a:noFill/>
          <a:ln w="0">
            <a:noFill/>
          </a:ln>
        </p:spPr>
        <p:txBody>
          <a:bodyPr lIns="0" rIns="0" tIns="0" bIns="0" anchor="ctr">
            <a:noAutofit/>
          </a:bodyPr>
          <a:p>
            <a:pPr indent="0" algn="ctr">
              <a:buNone/>
            </a:pPr>
            <a:endParaRPr b="0" lang="es-MX"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B7C65CE-87BF-49D8-916A-97216D68C0A8}" type="slidenum">
              <a:t>&lt;#&gt;</a:t>
            </a:fld>
          </a:p>
        </p:txBody>
      </p:sp>
      <p:sp>
        <p:nvSpPr>
          <p:cNvPr id="5" name="PlaceHolder 4"/>
          <p:cNvSpPr>
            <a:spLocks noGrp="1"/>
          </p:cNvSpPr>
          <p:nvPr>
            <p:ph type="dt" idx="24"/>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 blanco">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FAD28285-B624-44EB-9A70-F6493C513081}" type="slidenum">
              <a:t>&lt;#&gt;</a:t>
            </a:fld>
          </a:p>
        </p:txBody>
      </p:sp>
      <p:sp>
        <p:nvSpPr>
          <p:cNvPr id="4" name="PlaceHolder 3"/>
          <p:cNvSpPr>
            <a:spLocks noGrp="1"/>
          </p:cNvSpPr>
          <p:nvPr>
            <p:ph type="dt" idx="27"/>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430000" y="7070040"/>
            <a:ext cx="27538200" cy="15039000"/>
          </a:xfrm>
          <a:prstGeom prst="rect">
            <a:avLst/>
          </a:prstGeom>
          <a:noFill/>
          <a:ln w="0">
            <a:noFill/>
          </a:ln>
        </p:spPr>
        <p:txBody>
          <a:bodyPr lIns="0" rIns="0" tIns="0" bIns="0" anchor="ctr">
            <a:noAutofit/>
          </a:bodyPr>
          <a:p>
            <a:pPr indent="0">
              <a:buNone/>
            </a:pPr>
            <a:r>
              <a:rPr b="0" lang="es-MX" sz="1800" spc="-1" strike="noStrike">
                <a:solidFill>
                  <a:srgbClr val="000000"/>
                </a:solidFill>
                <a:latin typeface="Arial"/>
              </a:rPr>
              <a:t>Pulse para editar el formato del texto de título</a:t>
            </a:r>
            <a:endParaRPr b="0" lang="es-MX" sz="1800" spc="-1" strike="noStrike">
              <a:solidFill>
                <a:srgbClr val="000000"/>
              </a:solidFill>
              <a:latin typeface="Arial"/>
            </a:endParaRPr>
          </a:p>
        </p:txBody>
      </p:sp>
      <p:sp>
        <p:nvSpPr>
          <p:cNvPr id="1" name="PlaceHolder 2"/>
          <p:cNvSpPr>
            <a:spLocks noGrp="1"/>
          </p:cNvSpPr>
          <p:nvPr>
            <p:ph type="ftr" idx="1"/>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2" name="PlaceHolder 3"/>
          <p:cNvSpPr>
            <a:spLocks noGrp="1"/>
          </p:cNvSpPr>
          <p:nvPr>
            <p:ph type="sldNum" idx="2"/>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8D79723B-87E9-4912-8F57-4EBBB2B4F81B}"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3" name="PlaceHolder 4"/>
          <p:cNvSpPr>
            <a:spLocks noGrp="1"/>
          </p:cNvSpPr>
          <p:nvPr>
            <p:ph type="dt" idx="3"/>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
        <p:nvSpPr>
          <p:cNvPr id="4" name="PlaceHolder 5"/>
          <p:cNvSpPr>
            <a:spLocks noGrp="1"/>
          </p:cNvSpPr>
          <p:nvPr>
            <p:ph type="body"/>
          </p:nvPr>
        </p:nvSpPr>
        <p:spPr>
          <a:xfrm>
            <a:off x="1619640" y="10108800"/>
            <a:ext cx="29158920" cy="250560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solidFill>
                  <a:srgbClr val="000000"/>
                </a:solidFill>
                <a:latin typeface="Arial"/>
              </a:rPr>
              <a:t>Pulse para editar el formato de texto del esquema</a:t>
            </a:r>
            <a:endParaRPr b="0" lang="es-MX"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MX" sz="2800" spc="-1" strike="noStrike">
                <a:solidFill>
                  <a:srgbClr val="000000"/>
                </a:solidFill>
                <a:latin typeface="Arial"/>
              </a:rPr>
              <a:t>Segundo nivel del esquema</a:t>
            </a:r>
            <a:endParaRPr b="0" lang="es-MX"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MX" sz="2400" spc="-1" strike="noStrike">
                <a:solidFill>
                  <a:srgbClr val="000000"/>
                </a:solidFill>
                <a:latin typeface="Arial"/>
              </a:rPr>
              <a:t>Tercer nivel del esquema</a:t>
            </a:r>
            <a:endParaRPr b="0" lang="es-MX"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MX" sz="2000" spc="-1" strike="noStrike">
                <a:solidFill>
                  <a:srgbClr val="000000"/>
                </a:solidFill>
                <a:latin typeface="Arial"/>
              </a:rPr>
              <a:t>Cuarto nivel del esquema</a:t>
            </a:r>
            <a:endParaRPr b="0" lang="es-MX"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MX" sz="2000" spc="-1" strike="noStrike">
                <a:solidFill>
                  <a:srgbClr val="000000"/>
                </a:solidFill>
                <a:latin typeface="Arial"/>
              </a:rPr>
              <a:t>Quinto nivel del esquema</a:t>
            </a:r>
            <a:endParaRPr b="0" lang="es-MX"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MX" sz="2000" spc="-1" strike="noStrike">
                <a:solidFill>
                  <a:srgbClr val="000000"/>
                </a:solidFill>
                <a:latin typeface="Arial"/>
              </a:rPr>
              <a:t>Sexto nivel del esquema</a:t>
            </a:r>
            <a:endParaRPr b="0" lang="es-MX"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MX" sz="2000" spc="-1" strike="noStrike">
                <a:solidFill>
                  <a:srgbClr val="000000"/>
                </a:solidFill>
                <a:latin typeface="Arial"/>
              </a:rPr>
              <a:t>Séptimo nivel del esquema</a:t>
            </a:r>
            <a:endParaRPr b="0" lang="es-MX"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ftr" idx="28"/>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44" name="PlaceHolder 2"/>
          <p:cNvSpPr>
            <a:spLocks noGrp="1"/>
          </p:cNvSpPr>
          <p:nvPr>
            <p:ph type="sldNum" idx="29"/>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1BD4BB42-F6E5-4932-B0FD-B71D7858B66A}"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45" name="PlaceHolder 3"/>
          <p:cNvSpPr>
            <a:spLocks noGrp="1"/>
          </p:cNvSpPr>
          <p:nvPr>
            <p:ph type="dt" idx="30"/>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ftr" idx="31"/>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47" name="PlaceHolder 2"/>
          <p:cNvSpPr>
            <a:spLocks noGrp="1"/>
          </p:cNvSpPr>
          <p:nvPr>
            <p:ph type="sldNum" idx="32"/>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70A65E56-5D4E-4CDE-9B52-7286CFE5513B}"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48" name="PlaceHolder 3"/>
          <p:cNvSpPr>
            <a:spLocks noGrp="1"/>
          </p:cNvSpPr>
          <p:nvPr>
            <p:ph type="dt" idx="33"/>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8" name="PlaceHolder 2"/>
          <p:cNvSpPr>
            <a:spLocks noGrp="1"/>
          </p:cNvSpPr>
          <p:nvPr>
            <p:ph type="sldNum" idx="5"/>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6EE68336-A176-4A01-B5B6-5D6112C6E823}"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9" name="PlaceHolder 3"/>
          <p:cNvSpPr>
            <a:spLocks noGrp="1"/>
          </p:cNvSpPr>
          <p:nvPr>
            <p:ph type="dt" idx="6"/>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ftr" idx="7"/>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11" name="PlaceHolder 2"/>
          <p:cNvSpPr>
            <a:spLocks noGrp="1"/>
          </p:cNvSpPr>
          <p:nvPr>
            <p:ph type="sldNum" idx="8"/>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34866BA2-2B34-4202-88E1-912A7618635A}"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12" name="PlaceHolder 3"/>
          <p:cNvSpPr>
            <a:spLocks noGrp="1"/>
          </p:cNvSpPr>
          <p:nvPr>
            <p:ph type="dt" idx="9"/>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2430000" y="7070040"/>
            <a:ext cx="27538200" cy="15039000"/>
          </a:xfrm>
          <a:prstGeom prst="rect">
            <a:avLst/>
          </a:prstGeom>
          <a:noFill/>
          <a:ln w="0">
            <a:noFill/>
          </a:ln>
        </p:spPr>
        <p:txBody>
          <a:bodyPr lIns="0" rIns="0" tIns="0" bIns="0" anchor="ctr">
            <a:noAutofit/>
          </a:bodyPr>
          <a:p>
            <a:pPr indent="0">
              <a:buNone/>
            </a:pPr>
            <a:r>
              <a:rPr b="0" lang="es-MX" sz="1800" spc="-1" strike="noStrike">
                <a:solidFill>
                  <a:srgbClr val="000000"/>
                </a:solidFill>
                <a:latin typeface="Arial"/>
              </a:rPr>
              <a:t>Pulse para editar el formato del texto de título</a:t>
            </a:r>
            <a:endParaRPr b="0" lang="es-MX" sz="1800" spc="-1" strike="noStrike">
              <a:solidFill>
                <a:srgbClr val="000000"/>
              </a:solidFill>
              <a:latin typeface="Arial"/>
            </a:endParaRPr>
          </a:p>
        </p:txBody>
      </p:sp>
      <p:sp>
        <p:nvSpPr>
          <p:cNvPr id="14" name="PlaceHolder 2"/>
          <p:cNvSpPr>
            <a:spLocks noGrp="1"/>
          </p:cNvSpPr>
          <p:nvPr>
            <p:ph type="body"/>
          </p:nvPr>
        </p:nvSpPr>
        <p:spPr>
          <a:xfrm>
            <a:off x="1619640" y="10108800"/>
            <a:ext cx="29158560" cy="25055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1800" spc="-1" strike="noStrike">
                <a:solidFill>
                  <a:srgbClr val="000000"/>
                </a:solidFill>
                <a:latin typeface="Arial"/>
              </a:rPr>
              <a:t>Pulse para editar el formato de texto del esquema</a:t>
            </a:r>
            <a:endParaRPr b="0" lang="es-MX"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MX" sz="1800" spc="-1" strike="noStrike">
                <a:solidFill>
                  <a:srgbClr val="000000"/>
                </a:solidFill>
                <a:latin typeface="Arial"/>
              </a:rPr>
              <a:t>Segundo nivel del esquema</a:t>
            </a:r>
            <a:endParaRPr b="0" lang="es-MX"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MX" sz="1800" spc="-1" strike="noStrike">
                <a:solidFill>
                  <a:srgbClr val="000000"/>
                </a:solidFill>
                <a:latin typeface="Arial"/>
              </a:rPr>
              <a:t>Tercer nivel del esquema</a:t>
            </a:r>
            <a:endParaRPr b="0" lang="es-MX"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MX" sz="1800" spc="-1" strike="noStrike">
                <a:solidFill>
                  <a:srgbClr val="000000"/>
                </a:solidFill>
                <a:latin typeface="Arial"/>
              </a:rPr>
              <a:t>Cuarto nivel del esquema</a:t>
            </a:r>
            <a:endParaRPr b="0" lang="es-MX"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MX" sz="1800" spc="-1" strike="noStrike">
                <a:solidFill>
                  <a:srgbClr val="000000"/>
                </a:solidFill>
                <a:latin typeface="Arial"/>
              </a:rPr>
              <a:t>Quinto nivel del esquema</a:t>
            </a:r>
            <a:endParaRPr b="0" lang="es-MX"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MX" sz="1800" spc="-1" strike="noStrike">
                <a:solidFill>
                  <a:srgbClr val="000000"/>
                </a:solidFill>
                <a:latin typeface="Arial"/>
              </a:rPr>
              <a:t>Sexto nivel del esquema</a:t>
            </a:r>
            <a:endParaRPr b="0" lang="es-MX"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MX" sz="1800" spc="-1" strike="noStrike">
                <a:solidFill>
                  <a:srgbClr val="000000"/>
                </a:solidFill>
                <a:latin typeface="Arial"/>
              </a:rPr>
              <a:t>Séptimo nivel del esquema</a:t>
            </a:r>
            <a:endParaRPr b="0" lang="es-MX" sz="1800" spc="-1" strike="noStrike">
              <a:solidFill>
                <a:srgbClr val="000000"/>
              </a:solidFill>
              <a:latin typeface="Arial"/>
            </a:endParaRPr>
          </a:p>
        </p:txBody>
      </p:sp>
      <p:sp>
        <p:nvSpPr>
          <p:cNvPr id="15" name="PlaceHolder 3"/>
          <p:cNvSpPr>
            <a:spLocks noGrp="1"/>
          </p:cNvSpPr>
          <p:nvPr>
            <p:ph type="ftr" idx="10"/>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16" name="PlaceHolder 4"/>
          <p:cNvSpPr>
            <a:spLocks noGrp="1"/>
          </p:cNvSpPr>
          <p:nvPr>
            <p:ph type="sldNum" idx="11"/>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58587D26-6788-4FDA-95D2-67F2B859B4CA}"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17" name="PlaceHolder 5"/>
          <p:cNvSpPr>
            <a:spLocks noGrp="1"/>
          </p:cNvSpPr>
          <p:nvPr>
            <p:ph type="dt" idx="12"/>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ftr" idx="13"/>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21" name="PlaceHolder 2"/>
          <p:cNvSpPr>
            <a:spLocks noGrp="1"/>
          </p:cNvSpPr>
          <p:nvPr>
            <p:ph type="sldNum" idx="14"/>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7E039EDA-FF6A-4861-A745-CDF7856B47F3}"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22" name="PlaceHolder 3"/>
          <p:cNvSpPr>
            <a:spLocks noGrp="1"/>
          </p:cNvSpPr>
          <p:nvPr>
            <p:ph type="dt" idx="15"/>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430000" y="7070040"/>
            <a:ext cx="27538200" cy="15039000"/>
          </a:xfrm>
          <a:prstGeom prst="rect">
            <a:avLst/>
          </a:prstGeom>
          <a:noFill/>
          <a:ln w="0">
            <a:noFill/>
          </a:ln>
        </p:spPr>
        <p:txBody>
          <a:bodyPr lIns="0" rIns="0" tIns="0" bIns="0" anchor="ctr">
            <a:noAutofit/>
          </a:bodyPr>
          <a:p>
            <a:pPr indent="0">
              <a:buNone/>
            </a:pPr>
            <a:r>
              <a:rPr b="0" lang="es-MX" sz="1800" spc="-1" strike="noStrike">
                <a:solidFill>
                  <a:srgbClr val="000000"/>
                </a:solidFill>
                <a:latin typeface="Arial"/>
              </a:rPr>
              <a:t>Pulse para editar el formato del texto de título</a:t>
            </a:r>
            <a:endParaRPr b="0" lang="es-MX" sz="1800" spc="-1" strike="noStrike">
              <a:solidFill>
                <a:srgbClr val="000000"/>
              </a:solidFill>
              <a:latin typeface="Arial"/>
            </a:endParaRPr>
          </a:p>
        </p:txBody>
      </p:sp>
      <p:sp>
        <p:nvSpPr>
          <p:cNvPr id="24" name="PlaceHolder 2"/>
          <p:cNvSpPr>
            <a:spLocks noGrp="1"/>
          </p:cNvSpPr>
          <p:nvPr>
            <p:ph type="body"/>
          </p:nvPr>
        </p:nvSpPr>
        <p:spPr>
          <a:xfrm>
            <a:off x="1619640" y="10108800"/>
            <a:ext cx="14229000" cy="25055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1800" spc="-1" strike="noStrike">
                <a:solidFill>
                  <a:srgbClr val="000000"/>
                </a:solidFill>
                <a:latin typeface="Arial"/>
              </a:rPr>
              <a:t>Pulse para editar el formato de texto del esquema</a:t>
            </a:r>
            <a:endParaRPr b="0" lang="es-MX"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MX" sz="1800" spc="-1" strike="noStrike">
                <a:solidFill>
                  <a:srgbClr val="000000"/>
                </a:solidFill>
                <a:latin typeface="Arial"/>
              </a:rPr>
              <a:t>Segundo nivel del esquema</a:t>
            </a:r>
            <a:endParaRPr b="0" lang="es-MX"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MX" sz="1800" spc="-1" strike="noStrike">
                <a:solidFill>
                  <a:srgbClr val="000000"/>
                </a:solidFill>
                <a:latin typeface="Arial"/>
              </a:rPr>
              <a:t>Tercer nivel del esquema</a:t>
            </a:r>
            <a:endParaRPr b="0" lang="es-MX"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MX" sz="1800" spc="-1" strike="noStrike">
                <a:solidFill>
                  <a:srgbClr val="000000"/>
                </a:solidFill>
                <a:latin typeface="Arial"/>
              </a:rPr>
              <a:t>Cuarto nivel del esquema</a:t>
            </a:r>
            <a:endParaRPr b="0" lang="es-MX"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MX" sz="1800" spc="-1" strike="noStrike">
                <a:solidFill>
                  <a:srgbClr val="000000"/>
                </a:solidFill>
                <a:latin typeface="Arial"/>
              </a:rPr>
              <a:t>Quinto nivel del esquema</a:t>
            </a:r>
            <a:endParaRPr b="0" lang="es-MX"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MX" sz="1800" spc="-1" strike="noStrike">
                <a:solidFill>
                  <a:srgbClr val="000000"/>
                </a:solidFill>
                <a:latin typeface="Arial"/>
              </a:rPr>
              <a:t>Sexto nivel del esquema</a:t>
            </a:r>
            <a:endParaRPr b="0" lang="es-MX"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MX" sz="1800" spc="-1" strike="noStrike">
                <a:solidFill>
                  <a:srgbClr val="000000"/>
                </a:solidFill>
                <a:latin typeface="Arial"/>
              </a:rPr>
              <a:t>Séptimo nivel del esquema</a:t>
            </a:r>
            <a:endParaRPr b="0" lang="es-MX" sz="1800" spc="-1" strike="noStrike">
              <a:solidFill>
                <a:srgbClr val="000000"/>
              </a:solidFill>
              <a:latin typeface="Arial"/>
            </a:endParaRPr>
          </a:p>
        </p:txBody>
      </p:sp>
      <p:sp>
        <p:nvSpPr>
          <p:cNvPr id="25" name="PlaceHolder 3"/>
          <p:cNvSpPr>
            <a:spLocks noGrp="1"/>
          </p:cNvSpPr>
          <p:nvPr>
            <p:ph type="body"/>
          </p:nvPr>
        </p:nvSpPr>
        <p:spPr>
          <a:xfrm>
            <a:off x="16560720" y="10108800"/>
            <a:ext cx="14229000" cy="25055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1800" spc="-1" strike="noStrike">
                <a:solidFill>
                  <a:srgbClr val="000000"/>
                </a:solidFill>
                <a:latin typeface="Arial"/>
              </a:rPr>
              <a:t>Pulse para editar el formato de texto del esquema</a:t>
            </a:r>
            <a:endParaRPr b="0" lang="es-MX"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MX" sz="1800" spc="-1" strike="noStrike">
                <a:solidFill>
                  <a:srgbClr val="000000"/>
                </a:solidFill>
                <a:latin typeface="Arial"/>
              </a:rPr>
              <a:t>Segundo nivel del esquema</a:t>
            </a:r>
            <a:endParaRPr b="0" lang="es-MX"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MX" sz="1800" spc="-1" strike="noStrike">
                <a:solidFill>
                  <a:srgbClr val="000000"/>
                </a:solidFill>
                <a:latin typeface="Arial"/>
              </a:rPr>
              <a:t>Tercer nivel del esquema</a:t>
            </a:r>
            <a:endParaRPr b="0" lang="es-MX"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MX" sz="1800" spc="-1" strike="noStrike">
                <a:solidFill>
                  <a:srgbClr val="000000"/>
                </a:solidFill>
                <a:latin typeface="Arial"/>
              </a:rPr>
              <a:t>Cuarto nivel del esquema</a:t>
            </a:r>
            <a:endParaRPr b="0" lang="es-MX"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MX" sz="1800" spc="-1" strike="noStrike">
                <a:solidFill>
                  <a:srgbClr val="000000"/>
                </a:solidFill>
                <a:latin typeface="Arial"/>
              </a:rPr>
              <a:t>Quinto nivel del esquema</a:t>
            </a:r>
            <a:endParaRPr b="0" lang="es-MX"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MX" sz="1800" spc="-1" strike="noStrike">
                <a:solidFill>
                  <a:srgbClr val="000000"/>
                </a:solidFill>
                <a:latin typeface="Arial"/>
              </a:rPr>
              <a:t>Sexto nivel del esquema</a:t>
            </a:r>
            <a:endParaRPr b="0" lang="es-MX"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MX" sz="1800" spc="-1" strike="noStrike">
                <a:solidFill>
                  <a:srgbClr val="000000"/>
                </a:solidFill>
                <a:latin typeface="Arial"/>
              </a:rPr>
              <a:t>Séptimo nivel del esquema</a:t>
            </a:r>
            <a:endParaRPr b="0" lang="es-MX" sz="1800" spc="-1" strike="noStrike">
              <a:solidFill>
                <a:srgbClr val="000000"/>
              </a:solidFill>
              <a:latin typeface="Arial"/>
            </a:endParaRPr>
          </a:p>
        </p:txBody>
      </p:sp>
      <p:sp>
        <p:nvSpPr>
          <p:cNvPr id="26" name="PlaceHolder 4"/>
          <p:cNvSpPr>
            <a:spLocks noGrp="1"/>
          </p:cNvSpPr>
          <p:nvPr>
            <p:ph type="ftr" idx="16"/>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27" name="PlaceHolder 5"/>
          <p:cNvSpPr>
            <a:spLocks noGrp="1"/>
          </p:cNvSpPr>
          <p:nvPr>
            <p:ph type="sldNum" idx="17"/>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A1B5DE73-C610-4FA6-9D55-FC8DF25809A6}"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28" name="PlaceHolder 6"/>
          <p:cNvSpPr>
            <a:spLocks noGrp="1"/>
          </p:cNvSpPr>
          <p:nvPr>
            <p:ph type="dt" idx="18"/>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ftr" idx="19"/>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33" name="PlaceHolder 2"/>
          <p:cNvSpPr>
            <a:spLocks noGrp="1"/>
          </p:cNvSpPr>
          <p:nvPr>
            <p:ph type="sldNum" idx="20"/>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06F6B2CD-C3EF-405B-AB62-A9EF6850F430}"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34" name="PlaceHolder 3"/>
          <p:cNvSpPr>
            <a:spLocks noGrp="1"/>
          </p:cNvSpPr>
          <p:nvPr>
            <p:ph type="dt" idx="21"/>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2430000" y="7070040"/>
            <a:ext cx="27538200" cy="15039000"/>
          </a:xfrm>
          <a:prstGeom prst="rect">
            <a:avLst/>
          </a:prstGeom>
          <a:noFill/>
          <a:ln w="0">
            <a:noFill/>
          </a:ln>
        </p:spPr>
        <p:txBody>
          <a:bodyPr lIns="0" rIns="0" tIns="0" bIns="0" anchor="ctr">
            <a:noAutofit/>
          </a:bodyPr>
          <a:p>
            <a:pPr indent="0">
              <a:buNone/>
            </a:pPr>
            <a:r>
              <a:rPr b="0" lang="es-MX" sz="1800" spc="-1" strike="noStrike">
                <a:solidFill>
                  <a:srgbClr val="000000"/>
                </a:solidFill>
                <a:latin typeface="Arial"/>
              </a:rPr>
              <a:t>Pulse para editar el formato del texto de título</a:t>
            </a:r>
            <a:endParaRPr b="0" lang="es-MX" sz="1800" spc="-1" strike="noStrike">
              <a:solidFill>
                <a:srgbClr val="000000"/>
              </a:solidFill>
              <a:latin typeface="Arial"/>
            </a:endParaRPr>
          </a:p>
        </p:txBody>
      </p:sp>
      <p:sp>
        <p:nvSpPr>
          <p:cNvPr id="36" name="PlaceHolder 2"/>
          <p:cNvSpPr>
            <a:spLocks noGrp="1"/>
          </p:cNvSpPr>
          <p:nvPr>
            <p:ph type="ftr" idx="22"/>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37" name="PlaceHolder 3"/>
          <p:cNvSpPr>
            <a:spLocks noGrp="1"/>
          </p:cNvSpPr>
          <p:nvPr>
            <p:ph type="sldNum" idx="23"/>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84394D7F-2846-48EB-9D48-3329D9BCF3DC}"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38" name="PlaceHolder 4"/>
          <p:cNvSpPr>
            <a:spLocks noGrp="1"/>
          </p:cNvSpPr>
          <p:nvPr>
            <p:ph type="dt" idx="24"/>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10732320" y="40040640"/>
            <a:ext cx="10933560" cy="2298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MX" sz="1400" spc="-1" strike="noStrike">
                <a:solidFill>
                  <a:srgbClr val="000000"/>
                </a:solidFill>
                <a:latin typeface="Times New Roman"/>
              </a:defRPr>
            </a:lvl1pPr>
          </a:lstStyle>
          <a:p>
            <a:pPr indent="0" algn="ctr" defTabSz="914400">
              <a:lnSpc>
                <a:spcPct val="100000"/>
              </a:lnSpc>
              <a:buNone/>
              <a:tabLst>
                <a:tab algn="l" pos="0"/>
              </a:tabLst>
            </a:pPr>
            <a:r>
              <a:rPr b="0" lang="es-MX" sz="1400" spc="-1" strike="noStrike">
                <a:solidFill>
                  <a:srgbClr val="000000"/>
                </a:solidFill>
                <a:latin typeface="Times New Roman"/>
              </a:rPr>
              <a:t>&lt;pie de página&gt;</a:t>
            </a:r>
            <a:endParaRPr b="0" lang="es-MX" sz="1400" spc="-1" strike="noStrike">
              <a:solidFill>
                <a:srgbClr val="000000"/>
              </a:solidFill>
              <a:latin typeface="Times New Roman"/>
            </a:endParaRPr>
          </a:p>
        </p:txBody>
      </p:sp>
      <p:sp>
        <p:nvSpPr>
          <p:cNvPr id="41" name="PlaceHolder 2"/>
          <p:cNvSpPr>
            <a:spLocks noGrp="1"/>
          </p:cNvSpPr>
          <p:nvPr>
            <p:ph type="sldNum" idx="26"/>
          </p:nvPr>
        </p:nvSpPr>
        <p:spPr>
          <a:xfrm>
            <a:off x="22881960" y="40040640"/>
            <a:ext cx="7288920" cy="2298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s-CL" sz="4250" spc="-1" strike="noStrike">
                <a:solidFill>
                  <a:schemeClr val="dk1">
                    <a:tint val="75000"/>
                  </a:schemeClr>
                </a:solidFill>
                <a:latin typeface="Calibri"/>
              </a:defRPr>
            </a:lvl1pPr>
          </a:lstStyle>
          <a:p>
            <a:pPr indent="0" algn="r" defTabSz="457200">
              <a:lnSpc>
                <a:spcPct val="100000"/>
              </a:lnSpc>
              <a:buNone/>
              <a:tabLst>
                <a:tab algn="l" pos="0"/>
              </a:tabLst>
            </a:pPr>
            <a:fld id="{DA651DC4-C4C5-4595-A8AE-3A685F450D21}" type="slidenum">
              <a:rPr b="0" lang="es-CL" sz="4250" spc="-1" strike="noStrike">
                <a:solidFill>
                  <a:schemeClr val="dk1">
                    <a:tint val="75000"/>
                  </a:schemeClr>
                </a:solidFill>
                <a:latin typeface="Calibri"/>
              </a:rPr>
              <a:t>&lt;número&gt;</a:t>
            </a:fld>
            <a:endParaRPr b="0" lang="es-MX" sz="4250" spc="-1" strike="noStrike">
              <a:solidFill>
                <a:srgbClr val="000000"/>
              </a:solidFill>
              <a:latin typeface="Times New Roman"/>
            </a:endParaRPr>
          </a:p>
        </p:txBody>
      </p:sp>
      <p:sp>
        <p:nvSpPr>
          <p:cNvPr id="42" name="PlaceHolder 3"/>
          <p:cNvSpPr>
            <a:spLocks noGrp="1"/>
          </p:cNvSpPr>
          <p:nvPr>
            <p:ph type="dt" idx="27"/>
          </p:nvPr>
        </p:nvSpPr>
        <p:spPr>
          <a:xfrm>
            <a:off x="2227320" y="40040640"/>
            <a:ext cx="7288920" cy="2298960"/>
          </a:xfrm>
          <a:prstGeom prst="rect">
            <a:avLst/>
          </a:prstGeom>
          <a:noFill/>
          <a:ln w="0">
            <a:noFill/>
          </a:ln>
        </p:spPr>
        <p:txBody>
          <a:bodyPr lIns="91440" rIns="91440" tIns="45720" bIns="45720" anchor="ctr">
            <a:noAutofit/>
          </a:bodyPr>
          <a:lstStyle>
            <a:lvl1pPr indent="0">
              <a:buNone/>
              <a:defRPr b="0" lang="es-MX" sz="1400" spc="-1" strike="noStrike">
                <a:solidFill>
                  <a:srgbClr val="000000"/>
                </a:solidFill>
                <a:latin typeface="Times New Roman"/>
              </a:defRPr>
            </a:lvl1pPr>
          </a:lstStyle>
          <a:p>
            <a:pPr indent="0">
              <a:buNone/>
            </a:pPr>
            <a:r>
              <a:rPr b="0" lang="es-MX" sz="1400" spc="-1" strike="noStrike">
                <a:solidFill>
                  <a:srgbClr val="000000"/>
                </a:solidFill>
                <a:latin typeface="Times New Roman"/>
              </a:rPr>
              <a:t>&lt;fecha/hora&gt;</a:t>
            </a:r>
            <a:endParaRPr b="0" lang="es-MX"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wmf"/><Relationship Id="rId6" Type="http://schemas.openxmlformats.org/officeDocument/2006/relationships/image" Target="../media/image5.wmf"/><Relationship Id="rId7" Type="http://schemas.openxmlformats.org/officeDocument/2006/relationships/image" Target="../media/image6.wmf"/><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slideLayout" Target="../slideLayouts/slideLayout1.xml"/><Relationship Id="rId14"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5" name="Grupo 41"/>
          <p:cNvGrpSpPr/>
          <p:nvPr/>
        </p:nvGrpSpPr>
        <p:grpSpPr>
          <a:xfrm>
            <a:off x="0" y="-97560"/>
            <a:ext cx="32398200" cy="43297200"/>
            <a:chOff x="0" y="-97560"/>
            <a:chExt cx="32398200" cy="43297200"/>
          </a:xfrm>
        </p:grpSpPr>
        <p:grpSp>
          <p:nvGrpSpPr>
            <p:cNvPr id="56" name="Grupo 38"/>
            <p:cNvGrpSpPr/>
            <p:nvPr/>
          </p:nvGrpSpPr>
          <p:grpSpPr>
            <a:xfrm>
              <a:off x="2044080" y="40360680"/>
              <a:ext cx="28309680" cy="2838960"/>
              <a:chOff x="2044080" y="40360680"/>
              <a:chExt cx="28309680" cy="2838960"/>
            </a:xfrm>
          </p:grpSpPr>
          <p:pic>
            <p:nvPicPr>
              <p:cNvPr id="57" name="Marcador de contenido 6" descr=""/>
              <p:cNvPicPr/>
              <p:nvPr/>
            </p:nvPicPr>
            <p:blipFill>
              <a:blip r:embed="rId1"/>
              <a:srcRect l="0" t="0" r="0" b="53429"/>
              <a:stretch/>
            </p:blipFill>
            <p:spPr>
              <a:xfrm>
                <a:off x="2044080" y="40457160"/>
                <a:ext cx="18529200" cy="2742480"/>
              </a:xfrm>
              <a:prstGeom prst="rect">
                <a:avLst/>
              </a:prstGeom>
              <a:ln w="0">
                <a:noFill/>
              </a:ln>
            </p:spPr>
          </p:pic>
          <p:pic>
            <p:nvPicPr>
              <p:cNvPr id="58" name="Marcador de contenido 6" descr=""/>
              <p:cNvPicPr/>
              <p:nvPr/>
            </p:nvPicPr>
            <p:blipFill>
              <a:blip r:embed="rId2"/>
              <a:srcRect l="0" t="50459" r="62735" b="2970"/>
              <a:stretch/>
            </p:blipFill>
            <p:spPr>
              <a:xfrm>
                <a:off x="23449680" y="40360680"/>
                <a:ext cx="6904080" cy="2742480"/>
              </a:xfrm>
              <a:prstGeom prst="rect">
                <a:avLst/>
              </a:prstGeom>
              <a:ln w="0">
                <a:noFill/>
              </a:ln>
            </p:spPr>
          </p:pic>
        </p:grpSp>
        <p:sp>
          <p:nvSpPr>
            <p:cNvPr id="59" name="Rectángulo 17"/>
            <p:cNvSpPr/>
            <p:nvPr/>
          </p:nvSpPr>
          <p:spPr>
            <a:xfrm>
              <a:off x="0" y="-97560"/>
              <a:ext cx="32398200" cy="39546360"/>
            </a:xfrm>
            <a:prstGeom prst="rect">
              <a:avLst/>
            </a:prstGeom>
            <a:solidFill>
              <a:srgbClr val="003c58"/>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s-CL" sz="1800" spc="-1" strike="noStrike">
                <a:solidFill>
                  <a:schemeClr val="lt1"/>
                </a:solidFill>
                <a:latin typeface="Calibri"/>
              </a:endParaRPr>
            </a:p>
          </p:txBody>
        </p:sp>
        <p:pic>
          <p:nvPicPr>
            <p:cNvPr id="60" name="Imagen 19" descr=""/>
            <p:cNvPicPr/>
            <p:nvPr/>
          </p:nvPicPr>
          <p:blipFill>
            <a:blip r:embed="rId3"/>
            <a:srcRect l="4612" t="0" r="22086" b="0"/>
            <a:stretch/>
          </p:blipFill>
          <p:spPr>
            <a:xfrm>
              <a:off x="0" y="15239880"/>
              <a:ext cx="32398200" cy="24992280"/>
            </a:xfrm>
            <a:prstGeom prst="rect">
              <a:avLst/>
            </a:prstGeom>
            <a:ln w="0">
              <a:noFill/>
            </a:ln>
          </p:spPr>
        </p:pic>
        <p:sp>
          <p:nvSpPr>
            <p:cNvPr id="61" name="Rectángulo 39"/>
            <p:cNvSpPr/>
            <p:nvPr/>
          </p:nvSpPr>
          <p:spPr>
            <a:xfrm>
              <a:off x="0" y="15131520"/>
              <a:ext cx="32398200" cy="5085360"/>
            </a:xfrm>
            <a:prstGeom prst="rect">
              <a:avLst/>
            </a:prstGeom>
            <a:gradFill rotWithShape="0">
              <a:gsLst>
                <a:gs pos="0">
                  <a:srgbClr val="003c58"/>
                </a:gs>
                <a:gs pos="100000">
                  <a:srgbClr val="003c58">
                    <a:alpha val="0"/>
                  </a:srgbClr>
                </a:gs>
              </a:gsLst>
              <a:lin ang="5400000"/>
            </a:gra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s-CL" sz="1800" spc="-1" strike="noStrike">
                <a:solidFill>
                  <a:schemeClr val="lt1"/>
                </a:solidFill>
                <a:latin typeface="Calibri"/>
              </a:endParaRPr>
            </a:p>
          </p:txBody>
        </p:sp>
        <p:grpSp>
          <p:nvGrpSpPr>
            <p:cNvPr id="62" name="Grupo 2"/>
            <p:cNvGrpSpPr/>
            <p:nvPr/>
          </p:nvGrpSpPr>
          <p:grpSpPr>
            <a:xfrm>
              <a:off x="17927280" y="258840"/>
              <a:ext cx="13134600" cy="3183480"/>
              <a:chOff x="17927280" y="258840"/>
              <a:chExt cx="13134600" cy="3183480"/>
            </a:xfrm>
          </p:grpSpPr>
          <p:pic>
            <p:nvPicPr>
              <p:cNvPr id="63" name="Imagen 4" descr=""/>
              <p:cNvPicPr/>
              <p:nvPr/>
            </p:nvPicPr>
            <p:blipFill>
              <a:blip r:embed="rId4"/>
              <a:srcRect l="0" t="0" r="64555" b="0"/>
              <a:stretch/>
            </p:blipFill>
            <p:spPr>
              <a:xfrm>
                <a:off x="28025640" y="258840"/>
                <a:ext cx="3036240" cy="3183480"/>
              </a:xfrm>
              <a:prstGeom prst="rect">
                <a:avLst/>
              </a:prstGeom>
              <a:ln w="0">
                <a:noFill/>
              </a:ln>
            </p:spPr>
          </p:pic>
          <p:pic>
            <p:nvPicPr>
              <p:cNvPr id="64" name="Imagen 11" descr=""/>
              <p:cNvPicPr/>
              <p:nvPr/>
            </p:nvPicPr>
            <p:blipFill>
              <a:blip r:embed="rId5"/>
              <a:stretch/>
            </p:blipFill>
            <p:spPr>
              <a:xfrm>
                <a:off x="17927280" y="922320"/>
                <a:ext cx="10071360" cy="1753920"/>
              </a:xfrm>
              <a:prstGeom prst="rect">
                <a:avLst/>
              </a:prstGeom>
              <a:ln w="0">
                <a:noFill/>
              </a:ln>
            </p:spPr>
          </p:pic>
        </p:grpSp>
        <p:grpSp>
          <p:nvGrpSpPr>
            <p:cNvPr id="65" name="Grupo 12"/>
            <p:cNvGrpSpPr/>
            <p:nvPr/>
          </p:nvGrpSpPr>
          <p:grpSpPr>
            <a:xfrm>
              <a:off x="1675080" y="694800"/>
              <a:ext cx="7522920" cy="2467800"/>
              <a:chOff x="1675080" y="694800"/>
              <a:chExt cx="7522920" cy="2467800"/>
            </a:xfrm>
          </p:grpSpPr>
          <p:pic>
            <p:nvPicPr>
              <p:cNvPr id="66" name="Imagen 13" descr=""/>
              <p:cNvPicPr/>
              <p:nvPr/>
            </p:nvPicPr>
            <p:blipFill>
              <a:blip r:embed="rId6"/>
              <a:stretch/>
            </p:blipFill>
            <p:spPr>
              <a:xfrm>
                <a:off x="1675080" y="694800"/>
                <a:ext cx="4651920" cy="2248200"/>
              </a:xfrm>
              <a:prstGeom prst="rect">
                <a:avLst/>
              </a:prstGeom>
              <a:ln w="0">
                <a:noFill/>
              </a:ln>
            </p:spPr>
          </p:pic>
          <p:pic>
            <p:nvPicPr>
              <p:cNvPr id="67" name="Imagen 14" descr=""/>
              <p:cNvPicPr/>
              <p:nvPr/>
            </p:nvPicPr>
            <p:blipFill>
              <a:blip r:embed="rId7"/>
              <a:stretch/>
            </p:blipFill>
            <p:spPr>
              <a:xfrm>
                <a:off x="6889680" y="967680"/>
                <a:ext cx="2308320" cy="2194920"/>
              </a:xfrm>
              <a:prstGeom prst="rect">
                <a:avLst/>
              </a:prstGeom>
              <a:ln w="0">
                <a:noFill/>
              </a:ln>
            </p:spPr>
          </p:pic>
        </p:grpSp>
      </p:grpSp>
      <p:sp>
        <p:nvSpPr>
          <p:cNvPr id="68" name="Título 1"/>
          <p:cNvSpPr/>
          <p:nvPr/>
        </p:nvSpPr>
        <p:spPr>
          <a:xfrm>
            <a:off x="2181600" y="9113400"/>
            <a:ext cx="19758240" cy="3412800"/>
          </a:xfrm>
          <a:prstGeom prst="rect">
            <a:avLst/>
          </a:prstGeom>
          <a:noFill/>
          <a:ln w="0">
            <a:noFill/>
          </a:ln>
        </p:spPr>
        <p:style>
          <a:lnRef idx="0"/>
          <a:fillRef idx="0"/>
          <a:effectRef idx="0"/>
          <a:fontRef idx="minor"/>
        </p:style>
        <p:txBody>
          <a:bodyPr lIns="90000" rIns="90000" tIns="45000" bIns="45000" anchor="b">
            <a:normAutofit/>
          </a:bodyPr>
          <a:p>
            <a:pPr algn="ctr" defTabSz="3240000">
              <a:lnSpc>
                <a:spcPct val="90000"/>
              </a:lnSpc>
            </a:pPr>
            <a:endParaRPr b="0" lang="es-CL" sz="21260" spc="-1" strike="noStrike">
              <a:solidFill>
                <a:schemeClr val="dk1"/>
              </a:solidFill>
              <a:latin typeface="Calibri Light"/>
            </a:endParaRPr>
          </a:p>
        </p:txBody>
      </p:sp>
      <p:sp>
        <p:nvSpPr>
          <p:cNvPr id="69" name="Título 1"/>
          <p:cNvSpPr/>
          <p:nvPr/>
        </p:nvSpPr>
        <p:spPr>
          <a:xfrm>
            <a:off x="541080" y="19998720"/>
            <a:ext cx="15147720" cy="1014840"/>
          </a:xfrm>
          <a:prstGeom prst="rect">
            <a:avLst/>
          </a:prstGeom>
          <a:solidFill>
            <a:srgbClr val="378389"/>
          </a:solidFill>
          <a:ln w="0">
            <a:noFill/>
          </a:ln>
        </p:spPr>
        <p:style>
          <a:lnRef idx="0"/>
          <a:fillRef idx="0"/>
          <a:effectRef idx="0"/>
          <a:fontRef idx="minor"/>
        </p:style>
        <p:txBody>
          <a:bodyPr lIns="90000" rIns="90000" tIns="45000" bIns="45000" anchor="b">
            <a:noAutofit/>
          </a:bodyPr>
          <a:p>
            <a:pPr algn="ctr" defTabSz="3240000">
              <a:lnSpc>
                <a:spcPct val="90000"/>
              </a:lnSpc>
            </a:pPr>
            <a:r>
              <a:rPr b="1" lang="es-CL" sz="7000" spc="-1" strike="noStrike">
                <a:solidFill>
                  <a:schemeClr val="lt1"/>
                </a:solidFill>
                <a:latin typeface="Arial"/>
              </a:rPr>
              <a:t>Resultados</a:t>
            </a:r>
            <a:endParaRPr b="0" lang="es-MX" sz="7000" spc="-1" strike="noStrike">
              <a:solidFill>
                <a:srgbClr val="ffffff"/>
              </a:solidFill>
              <a:latin typeface="Arial"/>
            </a:endParaRPr>
          </a:p>
        </p:txBody>
      </p:sp>
      <p:sp>
        <p:nvSpPr>
          <p:cNvPr id="70" name="Marcador de contenido 2"/>
          <p:cNvSpPr/>
          <p:nvPr/>
        </p:nvSpPr>
        <p:spPr>
          <a:xfrm>
            <a:off x="556560" y="15178320"/>
            <a:ext cx="15132240" cy="4822920"/>
          </a:xfrm>
          <a:prstGeom prst="rect">
            <a:avLst/>
          </a:prstGeom>
          <a:solidFill>
            <a:schemeClr val="bg1">
              <a:alpha val="80000"/>
            </a:schemeClr>
          </a:solidFill>
          <a:ln w="0">
            <a:noFill/>
          </a:ln>
        </p:spPr>
        <p:style>
          <a:lnRef idx="0"/>
          <a:fillRef idx="0"/>
          <a:effectRef idx="0"/>
          <a:fontRef idx="minor"/>
        </p:style>
        <p:txBody>
          <a:bodyPr lIns="90000" rIns="90000" tIns="45000" bIns="45000" anchor="t">
            <a:noAutofit/>
          </a:bodyPr>
          <a:p>
            <a:pPr defTabSz="3240000">
              <a:lnSpc>
                <a:spcPct val="90000"/>
              </a:lnSpc>
              <a:spcBef>
                <a:spcPts val="3543"/>
              </a:spcBef>
              <a:tabLst>
                <a:tab algn="l" pos="0"/>
              </a:tabLst>
            </a:pPr>
            <a:r>
              <a:rPr b="0" lang="es-CL" sz="3000" spc="-1" strike="noStrike">
                <a:solidFill>
                  <a:srgbClr val="2d2e33"/>
                </a:solidFill>
                <a:latin typeface="Arial"/>
              </a:rPr>
              <a:t>* Cohorte retrospectiva poblacional: 1.312 adultos en TUS-SENDA en situación de calle (2011–2020), vinculados al registro de defunciones mediante RUN encriptado.</a:t>
            </a:r>
            <a:endParaRPr b="0" lang="es-MX" sz="3000" spc="-1" strike="noStrike">
              <a:solidFill>
                <a:srgbClr val="000000"/>
              </a:solidFill>
              <a:latin typeface="Arial"/>
            </a:endParaRPr>
          </a:p>
          <a:p>
            <a:pPr defTabSz="3240000">
              <a:lnSpc>
                <a:spcPct val="90000"/>
              </a:lnSpc>
              <a:spcBef>
                <a:spcPts val="2401"/>
              </a:spcBef>
              <a:tabLst>
                <a:tab algn="l" pos="0"/>
              </a:tabLst>
            </a:pPr>
            <a:r>
              <a:rPr b="1" lang="es-CL" sz="3000" spc="-1" strike="noStrike">
                <a:solidFill>
                  <a:srgbClr val="2d2e33"/>
                </a:solidFill>
                <a:latin typeface="Arial"/>
              </a:rPr>
              <a:t>*</a:t>
            </a:r>
            <a:r>
              <a:rPr b="0" lang="es-CL" sz="3000" spc="-1" strike="noStrike">
                <a:solidFill>
                  <a:srgbClr val="2d2e33"/>
                </a:solidFill>
                <a:latin typeface="Arial"/>
              </a:rPr>
              <a:t> Comparaciones fallecidos vs no fallecidos: tablas, χ² y t; tamaño de efecto por diferencia de medias estandarizadas (DME).</a:t>
            </a:r>
            <a:endParaRPr b="0" lang="es-MX" sz="3000" spc="-1" strike="noStrike">
              <a:solidFill>
                <a:srgbClr val="000000"/>
              </a:solidFill>
              <a:latin typeface="Arial"/>
            </a:endParaRPr>
          </a:p>
          <a:p>
            <a:pPr defTabSz="3240000">
              <a:lnSpc>
                <a:spcPct val="90000"/>
              </a:lnSpc>
              <a:spcBef>
                <a:spcPts val="2401"/>
              </a:spcBef>
              <a:tabLst>
                <a:tab algn="l" pos="0"/>
              </a:tabLst>
            </a:pPr>
            <a:r>
              <a:rPr b="1" lang="es-CL" sz="3000" spc="-1" strike="noStrike">
                <a:solidFill>
                  <a:srgbClr val="2d2e33"/>
                </a:solidFill>
                <a:latin typeface="Arial"/>
              </a:rPr>
              <a:t>*</a:t>
            </a:r>
            <a:r>
              <a:rPr b="0" lang="es-CL" sz="3000" spc="-1" strike="noStrike">
                <a:solidFill>
                  <a:srgbClr val="2d2e33"/>
                </a:solidFill>
                <a:latin typeface="Arial"/>
              </a:rPr>
              <a:t> Mortalidad: Razones de mortalidad estandarizadas (RME) usando tasas chilenas por sexo/edad (</a:t>
            </a:r>
            <a:r>
              <a:rPr b="0" i="1" lang="es-CL" sz="3000" spc="-1" strike="noStrike">
                <a:solidFill>
                  <a:srgbClr val="2d2e33"/>
                </a:solidFill>
                <a:latin typeface="Arial"/>
              </a:rPr>
              <a:t>epitools</a:t>
            </a:r>
            <a:r>
              <a:rPr b="0" lang="es-CL" sz="3000" spc="-1" strike="noStrike">
                <a:solidFill>
                  <a:srgbClr val="2d2e33"/>
                </a:solidFill>
                <a:latin typeface="Arial"/>
              </a:rPr>
              <a:t>) + por Región (al 2015), mediante suavizamiento por adyacencia regional y sobredisp., modelo Poisson, BYM2, + Tasas por 100 años-persona(AP) (4-5).</a:t>
            </a:r>
            <a:endParaRPr b="0" lang="es-MX" sz="3000" spc="-1" strike="noStrike">
              <a:solidFill>
                <a:srgbClr val="000000"/>
              </a:solidFill>
              <a:latin typeface="Arial"/>
            </a:endParaRPr>
          </a:p>
          <a:p>
            <a:pPr defTabSz="3240000">
              <a:lnSpc>
                <a:spcPct val="90000"/>
              </a:lnSpc>
              <a:spcBef>
                <a:spcPts val="2401"/>
              </a:spcBef>
              <a:tabLst>
                <a:tab algn="l" pos="0"/>
              </a:tabLst>
            </a:pPr>
            <a:r>
              <a:rPr b="1" lang="es-CL" sz="3000" spc="-1" strike="noStrike">
                <a:solidFill>
                  <a:srgbClr val="2d2e33"/>
                </a:solidFill>
                <a:latin typeface="Arial"/>
              </a:rPr>
              <a:t>*</a:t>
            </a:r>
            <a:r>
              <a:rPr b="0" lang="es-CL" sz="3000" spc="-1" strike="noStrike">
                <a:solidFill>
                  <a:srgbClr val="2d2e33"/>
                </a:solidFill>
                <a:latin typeface="Arial"/>
              </a:rPr>
              <a:t> Supervivencia relativa a 1, 3, 5 y 7 años (método de </a:t>
            </a:r>
            <a:r>
              <a:rPr b="0" i="1" lang="es-CL" sz="3000" spc="-1" strike="noStrike">
                <a:solidFill>
                  <a:srgbClr val="2d2e33"/>
                </a:solidFill>
                <a:latin typeface="Arial"/>
              </a:rPr>
              <a:t>Hakulinen</a:t>
            </a:r>
            <a:r>
              <a:rPr b="0" lang="es-CL" sz="3000" spc="-1" strike="noStrike">
                <a:solidFill>
                  <a:srgbClr val="2d2e33"/>
                </a:solidFill>
                <a:latin typeface="Arial"/>
              </a:rPr>
              <a:t>), ajustada por edad, sexo y año de ingreso, con años-persona (</a:t>
            </a:r>
            <a:r>
              <a:rPr b="0" i="1" lang="es-CL" sz="3000" spc="-1" strike="noStrike">
                <a:solidFill>
                  <a:srgbClr val="2d2e33"/>
                </a:solidFill>
                <a:latin typeface="Arial"/>
              </a:rPr>
              <a:t>relsurv</a:t>
            </a:r>
            <a:r>
              <a:rPr b="0" lang="es-CL" sz="3000" spc="-1" strike="noStrike">
                <a:solidFill>
                  <a:srgbClr val="2d2e33"/>
                </a:solidFill>
                <a:latin typeface="Arial"/>
              </a:rPr>
              <a:t>) (6).</a:t>
            </a:r>
            <a:endParaRPr b="0" lang="es-MX" sz="3000" spc="-1" strike="noStrike">
              <a:solidFill>
                <a:srgbClr val="000000"/>
              </a:solidFill>
              <a:latin typeface="Arial"/>
            </a:endParaRPr>
          </a:p>
        </p:txBody>
      </p:sp>
      <p:sp>
        <p:nvSpPr>
          <p:cNvPr id="71" name="Marcador de contenido 2"/>
          <p:cNvSpPr/>
          <p:nvPr/>
        </p:nvSpPr>
        <p:spPr>
          <a:xfrm>
            <a:off x="586080" y="21019680"/>
            <a:ext cx="15102720" cy="5446440"/>
          </a:xfrm>
          <a:prstGeom prst="rect">
            <a:avLst/>
          </a:prstGeom>
          <a:solidFill>
            <a:schemeClr val="bg1">
              <a:alpha val="80000"/>
            </a:schemeClr>
          </a:solidFill>
          <a:ln w="0">
            <a:noFill/>
          </a:ln>
        </p:spPr>
        <p:style>
          <a:lnRef idx="0"/>
          <a:fillRef idx="0"/>
          <a:effectRef idx="0"/>
          <a:fontRef idx="minor"/>
        </p:style>
        <p:txBody>
          <a:bodyPr numCol="2" spcCol="0" lIns="90000" rIns="90000" tIns="45000" bIns="45000" anchor="t">
            <a:noAutofit/>
          </a:bodyPr>
          <a:p>
            <a:pPr marL="457200" indent="-457200" defTabSz="3240000">
              <a:lnSpc>
                <a:spcPct val="90000"/>
              </a:lnSpc>
              <a:spcBef>
                <a:spcPts val="2001"/>
              </a:spcBef>
              <a:buClr>
                <a:srgbClr val="2d2e33"/>
              </a:buClr>
              <a:buFont typeface="OpenSymbol"/>
              <a:buChar char="-"/>
            </a:pPr>
            <a:r>
              <a:rPr b="1" lang="es-CL" sz="3000" spc="-1" strike="noStrike">
                <a:solidFill>
                  <a:srgbClr val="2d2e33"/>
                </a:solidFill>
                <a:latin typeface="Arial"/>
              </a:rPr>
              <a:t>Descriptivos</a:t>
            </a:r>
            <a:r>
              <a:rPr b="0" lang="es-CL" sz="3000" spc="-1" strike="noStrike">
                <a:solidFill>
                  <a:srgbClr val="2d2e33"/>
                </a:solidFill>
                <a:latin typeface="Arial"/>
              </a:rPr>
              <a:t>: 88% hombres; 43±10.5 años; ~5 años en la calle; 40% ≤ educación básica. Primaria: alcohol 52%, pasta base 42%; 63% policonsumo; 64% comorbilidad mental. Fallecidos 13% (n=172): 87% sus. principal, alcohol; menor policonsumo, niv. Educacional y reportan haber estado trabajando (p&lt;0.01; DME&gt;0.20).</a:t>
            </a:r>
            <a:endParaRPr b="0" lang="es-MX" sz="3000" spc="-1" strike="noStrike">
              <a:solidFill>
                <a:srgbClr val="000000"/>
              </a:solidFill>
              <a:latin typeface="Arial"/>
            </a:endParaRPr>
          </a:p>
          <a:p>
            <a:pPr marL="457200" indent="-457200" defTabSz="3240000">
              <a:lnSpc>
                <a:spcPct val="90000"/>
              </a:lnSpc>
              <a:spcBef>
                <a:spcPts val="2001"/>
              </a:spcBef>
              <a:buClr>
                <a:srgbClr val="2d2e33"/>
              </a:buClr>
              <a:buFont typeface="OpenSymbol"/>
              <a:buChar char="-"/>
            </a:pPr>
            <a:r>
              <a:rPr b="1" lang="es-CL" sz="3000" spc="-1" strike="noStrike">
                <a:solidFill>
                  <a:srgbClr val="2d2e33"/>
                </a:solidFill>
                <a:latin typeface="Arial"/>
              </a:rPr>
              <a:t>Figura 2</a:t>
            </a:r>
            <a:r>
              <a:rPr b="0" lang="es-CL" sz="3000" spc="-1" strike="noStrike">
                <a:solidFill>
                  <a:srgbClr val="2d2e33"/>
                </a:solidFill>
                <a:latin typeface="Arial"/>
              </a:rPr>
              <a:t>. La mortalidad observada es 7,4 veces superior a la esperada. Se observan variaciones por edad y sexo(*).</a:t>
            </a:r>
            <a:endParaRPr b="0" lang="es-MX" sz="3000" spc="-1" strike="noStrike">
              <a:solidFill>
                <a:srgbClr val="000000"/>
              </a:solidFill>
              <a:latin typeface="Arial"/>
            </a:endParaRPr>
          </a:p>
          <a:p>
            <a:pPr marL="457200" indent="-457200" defTabSz="3240000">
              <a:lnSpc>
                <a:spcPct val="90000"/>
              </a:lnSpc>
              <a:spcBef>
                <a:spcPts val="2001"/>
              </a:spcBef>
              <a:buClr>
                <a:srgbClr val="2d2e33"/>
              </a:buClr>
              <a:buFont typeface="OpenSymbol"/>
              <a:buChar char="-"/>
            </a:pPr>
            <a:r>
              <a:rPr b="1" lang="es-CL" sz="3000" spc="-1" strike="noStrike">
                <a:solidFill>
                  <a:srgbClr val="2d2e33"/>
                </a:solidFill>
                <a:latin typeface="Arial"/>
              </a:rPr>
              <a:t>Figura 3</a:t>
            </a:r>
            <a:r>
              <a:rPr b="0" lang="es-CL" sz="3000" spc="-1" strike="noStrike">
                <a:solidFill>
                  <a:srgbClr val="2d2e33"/>
                </a:solidFill>
                <a:latin typeface="Arial"/>
              </a:rPr>
              <a:t>. Regiones con mayor incidencia: Atacama (94 x 100 AP); La Araucanía (92 x100 AP); Los Lagos (82 x100 AP); Magallanes (65 x100 AP), aunque el exceso de mortalidad es mayor en R. de Atacama y la Araucanía.</a:t>
            </a:r>
            <a:endParaRPr b="0" lang="es-MX" sz="3000" spc="-1" strike="noStrike">
              <a:solidFill>
                <a:srgbClr val="000000"/>
              </a:solidFill>
              <a:latin typeface="Arial"/>
            </a:endParaRPr>
          </a:p>
          <a:p>
            <a:pPr marL="457200" indent="-457200" defTabSz="3240000">
              <a:lnSpc>
                <a:spcPct val="90000"/>
              </a:lnSpc>
              <a:spcBef>
                <a:spcPts val="2001"/>
              </a:spcBef>
              <a:buClr>
                <a:srgbClr val="2d2e33"/>
              </a:buClr>
              <a:buFont typeface="OpenSymbol"/>
              <a:buChar char="-"/>
            </a:pPr>
            <a:r>
              <a:rPr b="1" lang="es-CL" sz="3000" spc="-1" strike="noStrike">
                <a:solidFill>
                  <a:srgbClr val="2d2e33"/>
                </a:solidFill>
                <a:latin typeface="Arial"/>
              </a:rPr>
              <a:t>Figura 4</a:t>
            </a:r>
            <a:r>
              <a:rPr b="0" lang="es-CL" sz="3000" spc="-1" strike="noStrike">
                <a:solidFill>
                  <a:srgbClr val="2d2e33"/>
                </a:solidFill>
                <a:latin typeface="Arial"/>
              </a:rPr>
              <a:t>. La supervivencia relativa fue de 0,98 (IC 95%: 0.97-0.99) al año, 0.93 (0,91-0,94) , 0.86 (0,83-0,88) y 0.81 (0,77-0,85) a los 3. 5 y 7 años. Alta mortalidad (primeros 90 días desde la admisión), seguida de un exceso de riesgo decreciente y constante.</a:t>
            </a:r>
            <a:endParaRPr b="0" lang="es-MX" sz="3000" spc="-1" strike="noStrike">
              <a:solidFill>
                <a:srgbClr val="000000"/>
              </a:solidFill>
              <a:latin typeface="Arial"/>
            </a:endParaRPr>
          </a:p>
        </p:txBody>
      </p:sp>
      <p:sp>
        <p:nvSpPr>
          <p:cNvPr id="72" name="Marcador de contenido 2"/>
          <p:cNvSpPr/>
          <p:nvPr/>
        </p:nvSpPr>
        <p:spPr>
          <a:xfrm>
            <a:off x="76320" y="37904040"/>
            <a:ext cx="32398200" cy="2223000"/>
          </a:xfrm>
          <a:prstGeom prst="rect">
            <a:avLst/>
          </a:prstGeom>
          <a:noFill/>
          <a:ln w="0">
            <a:noFill/>
          </a:ln>
        </p:spPr>
        <p:style>
          <a:lnRef idx="0"/>
          <a:fillRef idx="0"/>
          <a:effectRef idx="0"/>
          <a:fontRef idx="minor"/>
        </p:style>
        <p:txBody>
          <a:bodyPr numCol="3" spcCol="0" lIns="90000" rIns="90000" tIns="45000" bIns="45000" anchor="t">
            <a:noAutofit/>
          </a:bodyPr>
          <a:p>
            <a:pPr marL="514440" indent="-514440" defTabSz="3240000">
              <a:lnSpc>
                <a:spcPct val="90000"/>
              </a:lnSpc>
              <a:spcBef>
                <a:spcPts val="601"/>
              </a:spcBef>
              <a:buClr>
                <a:srgbClr val="ffffff"/>
              </a:buClr>
              <a:buFont typeface="Arial"/>
              <a:buAutoNum type="arabicParenR"/>
            </a:pPr>
            <a:r>
              <a:rPr b="0" lang="es-MX" sz="2450" spc="-1" strike="noStrike">
                <a:solidFill>
                  <a:schemeClr val="lt1"/>
                </a:solidFill>
                <a:latin typeface="Arial"/>
              </a:rPr>
              <a:t>10.3389/fpubh.2025.1623385</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450" spc="-1" strike="noStrike">
                <a:solidFill>
                  <a:schemeClr val="lt1"/>
                </a:solidFill>
                <a:latin typeface="Arial"/>
              </a:rPr>
              <a:t>10.1136/bmjopen-2022-067182 </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CL" sz="2450" spc="-1" strike="noStrike">
                <a:solidFill>
                  <a:schemeClr val="lt1"/>
                </a:solidFill>
                <a:latin typeface="Arial"/>
              </a:rPr>
              <a:t>10.1093/eurpub/ckw083</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n-US" sz="2450" spc="-1" strike="noStrike">
                <a:solidFill>
                  <a:schemeClr val="lt1"/>
                </a:solidFill>
                <a:latin typeface="Arial"/>
              </a:rPr>
              <a:t>Szklo M, Nieto FJ. Epidemiology : beyond the basics. Fourth edition. Burlington, Mass: Jones &amp; Bartlett Learning; 2019.</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450" spc="-1" strike="noStrike">
                <a:solidFill>
                  <a:schemeClr val="lt1"/>
                </a:solidFill>
                <a:latin typeface="Arial"/>
              </a:rPr>
              <a:t>10.1016/S0213-9111(08)75362-7</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450" spc="-1" strike="noStrike">
                <a:solidFill>
                  <a:schemeClr val="lt1"/>
                </a:solidFill>
                <a:latin typeface="Arial"/>
              </a:rPr>
              <a:t>10.1002/sim.1597</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450" spc="-1" strike="noStrike">
                <a:solidFill>
                  <a:schemeClr val="lt1"/>
                </a:solidFill>
                <a:latin typeface="Arial"/>
              </a:rPr>
              <a:t>González-Santa Cruz, A., Castillo-Carniglia, A., Kaufman J.S.(sf). </a:t>
            </a:r>
            <a:r>
              <a:rPr b="0" lang="en-US" sz="2450" spc="-1" strike="noStrike">
                <a:solidFill>
                  <a:schemeClr val="lt1"/>
                </a:solidFill>
                <a:latin typeface="Arial"/>
              </a:rPr>
              <a:t>Excess mortality following discharge from substance use disorder treatment in Chile, 2010–2020. Enviado a Addiction.</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450" spc="-1" strike="noStrike">
                <a:solidFill>
                  <a:schemeClr val="lt1"/>
                </a:solidFill>
                <a:latin typeface="Arial"/>
              </a:rPr>
              <a:t>https://www.swissinfo.ch/spa/trump-firma-orden-ejecutiva-que-facilita-la-remoci%C3%B3n-de-personas-sin-hogar-de-las-calles/89732203</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450" spc="-1" strike="noStrike">
                <a:solidFill>
                  <a:schemeClr val="lt1"/>
                </a:solidFill>
                <a:latin typeface="Arial"/>
              </a:rPr>
              <a:t>10.1177/29767342251344398</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MX" sz="2450" spc="-1" strike="noStrike">
                <a:solidFill>
                  <a:schemeClr val="lt1"/>
                </a:solidFill>
                <a:latin typeface="Arial"/>
              </a:rPr>
              <a:t>10.1177/11786329221127150</a:t>
            </a:r>
            <a:endParaRPr b="0" lang="es-MX" sz="2450" spc="-1" strike="noStrike">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b="0" lang="es-CL" sz="2450" spc="-1" strike="noStrike">
                <a:solidFill>
                  <a:schemeClr val="lt1"/>
                </a:solidFill>
                <a:latin typeface="Arial"/>
              </a:rPr>
              <a:t>https://censo2024.ine.gob.cl/censo-2024-el-611-de-los-hogares-residen-en-una-vivienda-propia-y-el-262-en-una-vivienda-arrendada/</a:t>
            </a:r>
            <a:endParaRPr b="0" lang="es-MX" sz="2450" spc="-1" strike="noStrike">
              <a:solidFill>
                <a:srgbClr val="000000"/>
              </a:solidFill>
              <a:latin typeface="Arial"/>
            </a:endParaRPr>
          </a:p>
        </p:txBody>
      </p:sp>
      <p:sp>
        <p:nvSpPr>
          <p:cNvPr id="73" name="Marcador de contenido 2"/>
          <p:cNvSpPr/>
          <p:nvPr/>
        </p:nvSpPr>
        <p:spPr>
          <a:xfrm>
            <a:off x="16388640" y="32591160"/>
            <a:ext cx="15457680" cy="5121360"/>
          </a:xfrm>
          <a:prstGeom prst="rect">
            <a:avLst/>
          </a:prstGeom>
          <a:solidFill>
            <a:schemeClr val="bg1">
              <a:alpha val="80000"/>
            </a:schemeClr>
          </a:solidFill>
          <a:ln w="0">
            <a:noFill/>
          </a:ln>
        </p:spPr>
        <p:style>
          <a:lnRef idx="0"/>
          <a:fillRef idx="0"/>
          <a:effectRef idx="0"/>
          <a:fontRef idx="minor"/>
        </p:style>
        <p:txBody>
          <a:bodyPr lIns="90000" rIns="90000" tIns="45000" bIns="45000" anchor="t">
            <a:noAutofit/>
          </a:bodyPr>
          <a:p>
            <a:pPr defTabSz="3240000">
              <a:lnSpc>
                <a:spcPct val="90000"/>
              </a:lnSpc>
              <a:spcBef>
                <a:spcPts val="1199"/>
              </a:spcBef>
              <a:tabLst>
                <a:tab algn="l" pos="0"/>
              </a:tabLst>
            </a:pPr>
            <a:r>
              <a:rPr b="0" lang="es-MX" sz="3000" spc="-1" strike="noStrike">
                <a:solidFill>
                  <a:srgbClr val="2d2e33"/>
                </a:solidFill>
                <a:latin typeface="Arial"/>
              </a:rPr>
              <a:t>- La mortalidad en participantes de este programa es de 7,4 veces mayor a la esperada, guardando relación con otros estudios del Norte Global (3). Casi 2x la de personas atendidas por TUS en tratamientos de población general (RME=3,6) (7). También observamos que tiende a ser más alta en personas más jóvenes (2).</a:t>
            </a:r>
            <a:endParaRPr b="0" lang="es-MX" sz="3000" spc="-1" strike="noStrike">
              <a:solidFill>
                <a:srgbClr val="000000"/>
              </a:solidFill>
              <a:latin typeface="Arial"/>
            </a:endParaRPr>
          </a:p>
          <a:p>
            <a:pPr defTabSz="3240000">
              <a:lnSpc>
                <a:spcPct val="90000"/>
              </a:lnSpc>
              <a:spcBef>
                <a:spcPts val="1199"/>
              </a:spcBef>
              <a:tabLst>
                <a:tab algn="l" pos="0"/>
              </a:tabLst>
            </a:pPr>
            <a:r>
              <a:rPr b="0" lang="es-MX" sz="3000" spc="-1" strike="noStrike">
                <a:solidFill>
                  <a:srgbClr val="2d2e33"/>
                </a:solidFill>
                <a:latin typeface="Arial"/>
              </a:rPr>
              <a:t>- En EEUU se están implementando estrategias coercitivas de tratamiento para personas en situación de calle (8). En cambio, otras estrategias de reducción de daños a refugios voluntarios han mostrado resultados positivos en distintas áreas (9). Se hace necesario profundizar en la dimensión laboral y la promoción de espacios seguros e inclusivos (10). El mayor exceso de mortalidad en la R. de Atacama, congruente con un mayor déficit hab. relativo, lo que no se condice con la situación en la IX región (11). Este patrón podría atribuirse al índice de ruralidad regional o a condiciones relacionadas con el frío (6).</a:t>
            </a:r>
            <a:endParaRPr b="0" lang="es-MX" sz="3000" spc="-1" strike="noStrike">
              <a:solidFill>
                <a:srgbClr val="000000"/>
              </a:solidFill>
              <a:latin typeface="Arial"/>
            </a:endParaRPr>
          </a:p>
          <a:p>
            <a:pPr defTabSz="3240000">
              <a:lnSpc>
                <a:spcPct val="90000"/>
              </a:lnSpc>
              <a:spcBef>
                <a:spcPts val="3543"/>
              </a:spcBef>
              <a:tabLst>
                <a:tab algn="l" pos="0"/>
              </a:tabLst>
            </a:pPr>
            <a:endParaRPr b="0" lang="es-MX" sz="3000" spc="-1" strike="noStrike">
              <a:solidFill>
                <a:srgbClr val="000000"/>
              </a:solidFill>
              <a:latin typeface="Arial"/>
            </a:endParaRPr>
          </a:p>
        </p:txBody>
      </p:sp>
      <p:sp>
        <p:nvSpPr>
          <p:cNvPr id="74" name="Marcador de contenido 2"/>
          <p:cNvSpPr/>
          <p:nvPr/>
        </p:nvSpPr>
        <p:spPr>
          <a:xfrm>
            <a:off x="560520" y="10154520"/>
            <a:ext cx="15122880" cy="3958920"/>
          </a:xfrm>
          <a:prstGeom prst="rect">
            <a:avLst/>
          </a:prstGeom>
          <a:solidFill>
            <a:schemeClr val="bg1">
              <a:alpha val="80000"/>
            </a:schemeClr>
          </a:solidFill>
          <a:ln w="0">
            <a:noFill/>
          </a:ln>
        </p:spPr>
        <p:style>
          <a:lnRef idx="0"/>
          <a:fillRef idx="0"/>
          <a:effectRef idx="0"/>
          <a:fontRef idx="minor"/>
        </p:style>
        <p:txBody>
          <a:bodyPr lIns="90000" rIns="90000" tIns="45000" bIns="45000" anchor="t">
            <a:noAutofit/>
          </a:bodyPr>
          <a:p>
            <a:pPr algn="just" defTabSz="3240000">
              <a:lnSpc>
                <a:spcPct val="90000"/>
              </a:lnSpc>
              <a:spcBef>
                <a:spcPts val="3543"/>
              </a:spcBef>
              <a:tabLst>
                <a:tab algn="l" pos="0"/>
              </a:tabLst>
            </a:pPr>
            <a:r>
              <a:rPr b="0" lang="es-CL" sz="3000" spc="-1" strike="noStrike">
                <a:solidFill>
                  <a:srgbClr val="2d2e33"/>
                </a:solidFill>
                <a:latin typeface="Arial"/>
              </a:rPr>
              <a:t>Los TUS y la falta de vivienda suelen coexistir y se asocian con alta mortalidad (1-3). En Chile, la población sin vivienda se duplicó desde 2017. Aunque SENDA implementó a inicios de la década pasada un programa específico para personas en situación de calle con consumo problemático, sigue siendo incierto el riesgo y sus factores asociados.</a:t>
            </a:r>
            <a:endParaRPr b="0" lang="es-MX" sz="3000" spc="-1" strike="noStrike">
              <a:solidFill>
                <a:srgbClr val="000000"/>
              </a:solidFill>
              <a:latin typeface="Arial"/>
            </a:endParaRPr>
          </a:p>
          <a:p>
            <a:pPr algn="just" defTabSz="3240000">
              <a:lnSpc>
                <a:spcPct val="90000"/>
              </a:lnSpc>
              <a:spcBef>
                <a:spcPts val="3543"/>
              </a:spcBef>
              <a:tabLst>
                <a:tab algn="l" pos="0"/>
              </a:tabLst>
            </a:pPr>
            <a:r>
              <a:rPr b="1" lang="es-MX" sz="3000" spc="-1" strike="noStrike">
                <a:solidFill>
                  <a:srgbClr val="2d2e33"/>
                </a:solidFill>
                <a:latin typeface="Arial"/>
              </a:rPr>
              <a:t>Objetivo</a:t>
            </a:r>
            <a:r>
              <a:rPr b="0" lang="es-MX" sz="3000" spc="-1" strike="noStrike">
                <a:solidFill>
                  <a:srgbClr val="2d2e33"/>
                </a:solidFill>
                <a:latin typeface="Arial"/>
              </a:rPr>
              <a:t>: </a:t>
            </a:r>
            <a:r>
              <a:rPr b="0" lang="es-CL" sz="3000" spc="-1" strike="noStrike">
                <a:solidFill>
                  <a:srgbClr val="2d2e33"/>
                </a:solidFill>
                <a:latin typeface="Arial"/>
              </a:rPr>
              <a:t>Describir perfil sociodemográfico y de consumo de los/as participantes del programa, estimar la mortalidad por todas las causas y la supervivencia relativa posterior al ingreso a tratamiento por TUS del programa de personas en situación de calle entre 2011 y 2020, Chile.</a:t>
            </a:r>
            <a:endParaRPr b="0" lang="es-MX" sz="3000" spc="-1" strike="noStrike">
              <a:solidFill>
                <a:srgbClr val="000000"/>
              </a:solidFill>
              <a:latin typeface="Arial"/>
            </a:endParaRPr>
          </a:p>
          <a:p>
            <a:pPr defTabSz="3240000">
              <a:lnSpc>
                <a:spcPct val="90000"/>
              </a:lnSpc>
              <a:spcBef>
                <a:spcPts val="3543"/>
              </a:spcBef>
              <a:tabLst>
                <a:tab algn="l" pos="0"/>
              </a:tabLst>
            </a:pPr>
            <a:endParaRPr b="0" lang="es-MX" sz="3000" spc="-1" strike="noStrike">
              <a:solidFill>
                <a:srgbClr val="000000"/>
              </a:solidFill>
              <a:latin typeface="Arial"/>
            </a:endParaRPr>
          </a:p>
          <a:p>
            <a:pPr defTabSz="3240000">
              <a:lnSpc>
                <a:spcPct val="90000"/>
              </a:lnSpc>
              <a:spcBef>
                <a:spcPts val="3543"/>
              </a:spcBef>
              <a:tabLst>
                <a:tab algn="l" pos="0"/>
              </a:tabLst>
            </a:pPr>
            <a:endParaRPr b="0" lang="es-MX" sz="3000" spc="-1" strike="noStrike">
              <a:solidFill>
                <a:srgbClr val="000000"/>
              </a:solidFill>
              <a:latin typeface="Arial"/>
            </a:endParaRPr>
          </a:p>
        </p:txBody>
      </p:sp>
      <p:sp>
        <p:nvSpPr>
          <p:cNvPr id="75" name="Título 1"/>
          <p:cNvSpPr/>
          <p:nvPr/>
        </p:nvSpPr>
        <p:spPr>
          <a:xfrm>
            <a:off x="248040" y="2994480"/>
            <a:ext cx="26088480" cy="3559320"/>
          </a:xfrm>
          <a:prstGeom prst="rect">
            <a:avLst/>
          </a:prstGeom>
          <a:noFill/>
          <a:ln w="0">
            <a:noFill/>
          </a:ln>
        </p:spPr>
        <p:style>
          <a:lnRef idx="0"/>
          <a:fillRef idx="0"/>
          <a:effectRef idx="0"/>
          <a:fontRef idx="minor"/>
        </p:style>
        <p:txBody>
          <a:bodyPr lIns="90000" rIns="90000" tIns="45000" bIns="45000" anchor="b">
            <a:noAutofit/>
          </a:bodyPr>
          <a:p>
            <a:pPr algn="ctr" defTabSz="3240000">
              <a:lnSpc>
                <a:spcPct val="90000"/>
              </a:lnSpc>
            </a:pPr>
            <a:r>
              <a:rPr b="1" lang="es-CL" sz="7000" spc="-1" strike="noStrike">
                <a:solidFill>
                  <a:schemeClr val="lt1"/>
                </a:solidFill>
                <a:latin typeface="Arial"/>
              </a:rPr>
              <a:t>SUPERVIVENCIA RELATIVA DE PERSONAS EN PROGRAMA DE POBLACIÓN EN SITUACIÓN DE CALLE, SENDA, </a:t>
            </a:r>
            <a:br>
              <a:rPr sz="7000"/>
            </a:br>
            <a:r>
              <a:rPr b="1" lang="es-CL" sz="7000" spc="-1" strike="noStrike">
                <a:solidFill>
                  <a:schemeClr val="lt1"/>
                </a:solidFill>
                <a:latin typeface="Arial"/>
              </a:rPr>
              <a:t>2011-2020, CHILE (1060)</a:t>
            </a:r>
            <a:endParaRPr b="0" lang="es-MX" sz="7000" spc="-1" strike="noStrike">
              <a:solidFill>
                <a:srgbClr val="000000"/>
              </a:solidFill>
              <a:latin typeface="Arial"/>
            </a:endParaRPr>
          </a:p>
        </p:txBody>
      </p:sp>
      <p:sp>
        <p:nvSpPr>
          <p:cNvPr id="76" name="Título 1"/>
          <p:cNvSpPr/>
          <p:nvPr/>
        </p:nvSpPr>
        <p:spPr>
          <a:xfrm>
            <a:off x="725040" y="6534000"/>
            <a:ext cx="15945840" cy="1375560"/>
          </a:xfrm>
          <a:prstGeom prst="rect">
            <a:avLst/>
          </a:prstGeom>
          <a:noFill/>
          <a:ln w="0">
            <a:noFill/>
          </a:ln>
        </p:spPr>
        <p:style>
          <a:lnRef idx="0"/>
          <a:fillRef idx="0"/>
          <a:effectRef idx="0"/>
          <a:fontRef idx="minor"/>
        </p:style>
        <p:txBody>
          <a:bodyPr lIns="90000" rIns="90000" tIns="45000" bIns="45000" anchor="ctr">
            <a:noAutofit/>
          </a:bodyPr>
          <a:p>
            <a:pPr defTabSz="3240000">
              <a:lnSpc>
                <a:spcPct val="90000"/>
              </a:lnSpc>
            </a:pPr>
            <a:r>
              <a:rPr b="1" i="1" lang="es-MX" sz="4800" spc="-1" strike="noStrike">
                <a:solidFill>
                  <a:schemeClr val="lt1"/>
                </a:solidFill>
                <a:latin typeface="-apple-system"/>
              </a:rPr>
              <a:t>Andrés González-Santa Cruz¹</a:t>
            </a:r>
            <a:r>
              <a:rPr b="1" i="1" lang="he-IL" sz="4800" spc="-1" strike="noStrike">
                <a:solidFill>
                  <a:schemeClr val="lt1"/>
                </a:solidFill>
                <a:latin typeface="-apple-system"/>
              </a:rPr>
              <a:t>׳</a:t>
            </a:r>
            <a:r>
              <a:rPr b="1" i="1" lang="es-MX" sz="4800" spc="-1" strike="noStrike">
                <a:solidFill>
                  <a:schemeClr val="lt1"/>
                </a:solidFill>
                <a:latin typeface="-apple-system"/>
              </a:rPr>
              <a:t>²</a:t>
            </a:r>
            <a:r>
              <a:rPr b="1" i="1" lang="es-CL" sz="4800" spc="-1" strike="noStrike">
                <a:solidFill>
                  <a:schemeClr val="lt1"/>
                </a:solidFill>
                <a:latin typeface="-apple-system"/>
              </a:rPr>
              <a:t> </a:t>
            </a:r>
            <a:r>
              <a:rPr b="1" i="1" lang="es-MX" sz="4800" spc="-1" strike="noStrike">
                <a:solidFill>
                  <a:schemeClr val="lt1"/>
                </a:solidFill>
                <a:latin typeface="-apple-system"/>
              </a:rPr>
              <a:t>Álvaro Castillo-Carniglia¹³</a:t>
            </a:r>
            <a:endParaRPr b="0" lang="es-MX" sz="4800" spc="-1" strike="noStrike">
              <a:solidFill>
                <a:srgbClr val="000000"/>
              </a:solidFill>
              <a:latin typeface="Arial"/>
            </a:endParaRPr>
          </a:p>
        </p:txBody>
      </p:sp>
      <p:sp>
        <p:nvSpPr>
          <p:cNvPr id="77" name="Rectángulo 32"/>
          <p:cNvSpPr/>
          <p:nvPr/>
        </p:nvSpPr>
        <p:spPr>
          <a:xfrm>
            <a:off x="636480" y="6608160"/>
            <a:ext cx="30238920" cy="49680"/>
          </a:xfrm>
          <a:prstGeom prst="rect">
            <a:avLst/>
          </a:prstGeom>
          <a:solidFill>
            <a:srgbClr val="378389"/>
          </a:solidFill>
          <a:ln>
            <a:noFill/>
          </a:ln>
        </p:spPr>
        <p:style>
          <a:lnRef idx="2">
            <a:schemeClr val="accent1">
              <a:shade val="15000"/>
            </a:schemeClr>
          </a:lnRef>
          <a:fillRef idx="1">
            <a:schemeClr val="accent1"/>
          </a:fillRef>
          <a:effectRef idx="0">
            <a:schemeClr val="accent1"/>
          </a:effectRef>
          <a:fontRef idx="minor"/>
        </p:style>
        <p:txBody>
          <a:bodyPr lIns="90000" rIns="90000" tIns="5760" bIns="5760" anchor="ctr">
            <a:noAutofit/>
          </a:bodyPr>
          <a:p>
            <a:pPr algn="ctr" defTabSz="457200">
              <a:lnSpc>
                <a:spcPct val="100000"/>
              </a:lnSpc>
            </a:pPr>
            <a:endParaRPr b="0" lang="es-CL" sz="1800" spc="-1" strike="noStrike">
              <a:solidFill>
                <a:schemeClr val="lt1"/>
              </a:solidFill>
              <a:latin typeface="Calibri"/>
            </a:endParaRPr>
          </a:p>
        </p:txBody>
      </p:sp>
      <p:sp>
        <p:nvSpPr>
          <p:cNvPr id="78" name="Título 1"/>
          <p:cNvSpPr/>
          <p:nvPr/>
        </p:nvSpPr>
        <p:spPr>
          <a:xfrm>
            <a:off x="725040" y="7459560"/>
            <a:ext cx="14023800" cy="1410120"/>
          </a:xfrm>
          <a:prstGeom prst="rect">
            <a:avLst/>
          </a:prstGeom>
          <a:noFill/>
          <a:ln w="0">
            <a:noFill/>
          </a:ln>
        </p:spPr>
        <p:style>
          <a:lnRef idx="0"/>
          <a:fillRef idx="0"/>
          <a:effectRef idx="0"/>
          <a:fontRef idx="minor"/>
        </p:style>
        <p:txBody>
          <a:bodyPr lIns="90000" rIns="90000" tIns="45000" bIns="45000" anchor="b">
            <a:noAutofit/>
          </a:bodyPr>
          <a:p>
            <a:pPr defTabSz="3240000">
              <a:lnSpc>
                <a:spcPct val="90000"/>
              </a:lnSpc>
            </a:pPr>
            <a:r>
              <a:rPr b="0" lang="es-CL" sz="2800" spc="-1" strike="noStrike">
                <a:solidFill>
                  <a:schemeClr val="lt1"/>
                </a:solidFill>
                <a:latin typeface="-apple-system"/>
              </a:rPr>
              <a:t>(1) Escuela de Salud Pública, Facultad de Medicina, Universidad de Chile. </a:t>
            </a:r>
            <a:endParaRPr b="0" lang="es-MX" sz="2800" spc="-1" strike="noStrike">
              <a:solidFill>
                <a:srgbClr val="000000"/>
              </a:solidFill>
              <a:latin typeface="Arial"/>
            </a:endParaRPr>
          </a:p>
          <a:p>
            <a:pPr defTabSz="3240000">
              <a:lnSpc>
                <a:spcPct val="90000"/>
              </a:lnSpc>
            </a:pPr>
            <a:r>
              <a:rPr b="0" lang="es-CL" sz="2800" spc="-1" strike="noStrike">
                <a:solidFill>
                  <a:schemeClr val="lt1"/>
                </a:solidFill>
                <a:latin typeface="-apple-system"/>
              </a:rPr>
              <a:t>(2) Departamento Nacional de Salud Pública, Facultad de Medicina, Universidad San Sebastián.</a:t>
            </a:r>
            <a:endParaRPr b="0" lang="es-MX" sz="2800" spc="-1" strike="noStrike">
              <a:solidFill>
                <a:srgbClr val="000000"/>
              </a:solidFill>
              <a:latin typeface="Arial"/>
            </a:endParaRPr>
          </a:p>
          <a:p>
            <a:pPr defTabSz="3240000">
              <a:lnSpc>
                <a:spcPct val="90000"/>
              </a:lnSpc>
            </a:pPr>
            <a:r>
              <a:rPr b="0" lang="es-CL" sz="2800" spc="-1" strike="noStrike">
                <a:solidFill>
                  <a:schemeClr val="lt1"/>
                </a:solidFill>
                <a:latin typeface="-apple-system"/>
              </a:rPr>
              <a:t>(3) Núcleo Milenio para la Evaluación y Análisis de Políticas de Drogas (nDP</a:t>
            </a:r>
            <a:endParaRPr b="0" lang="es-MX" sz="2800" spc="-1" strike="noStrike">
              <a:solidFill>
                <a:srgbClr val="000000"/>
              </a:solidFill>
              <a:latin typeface="Arial"/>
            </a:endParaRPr>
          </a:p>
        </p:txBody>
      </p:sp>
      <p:sp>
        <p:nvSpPr>
          <p:cNvPr id="79" name="Título 1"/>
          <p:cNvSpPr/>
          <p:nvPr/>
        </p:nvSpPr>
        <p:spPr>
          <a:xfrm>
            <a:off x="16380000" y="31575600"/>
            <a:ext cx="15457680" cy="1014840"/>
          </a:xfrm>
          <a:prstGeom prst="rect">
            <a:avLst/>
          </a:prstGeom>
          <a:solidFill>
            <a:srgbClr val="378389"/>
          </a:solidFill>
          <a:ln w="0">
            <a:noFill/>
          </a:ln>
        </p:spPr>
        <p:style>
          <a:lnRef idx="0"/>
          <a:fillRef idx="0"/>
          <a:effectRef idx="0"/>
          <a:fontRef idx="minor"/>
        </p:style>
        <p:txBody>
          <a:bodyPr lIns="90000" rIns="90000" tIns="45000" bIns="45000" anchor="b">
            <a:noAutofit/>
          </a:bodyPr>
          <a:p>
            <a:pPr algn="ctr" defTabSz="3240000">
              <a:lnSpc>
                <a:spcPct val="90000"/>
              </a:lnSpc>
            </a:pPr>
            <a:r>
              <a:rPr b="1" lang="es-CL" sz="7000" spc="-1" strike="noStrike">
                <a:solidFill>
                  <a:schemeClr val="lt1"/>
                </a:solidFill>
                <a:latin typeface="Arial"/>
              </a:rPr>
              <a:t>Conclusión</a:t>
            </a:r>
            <a:endParaRPr b="0" lang="es-MX" sz="7000" spc="-1" strike="noStrike">
              <a:solidFill>
                <a:srgbClr val="ffffff"/>
              </a:solidFill>
              <a:latin typeface="Arial"/>
            </a:endParaRPr>
          </a:p>
        </p:txBody>
      </p:sp>
      <p:sp>
        <p:nvSpPr>
          <p:cNvPr id="80" name="Título 1"/>
          <p:cNvSpPr/>
          <p:nvPr/>
        </p:nvSpPr>
        <p:spPr>
          <a:xfrm>
            <a:off x="556560" y="14115960"/>
            <a:ext cx="15128280" cy="1050120"/>
          </a:xfrm>
          <a:prstGeom prst="rect">
            <a:avLst/>
          </a:prstGeom>
          <a:solidFill>
            <a:srgbClr val="378389"/>
          </a:solidFill>
          <a:ln w="0">
            <a:noFill/>
          </a:ln>
        </p:spPr>
        <p:style>
          <a:lnRef idx="0"/>
          <a:fillRef idx="0"/>
          <a:effectRef idx="0"/>
          <a:fontRef idx="minor"/>
        </p:style>
        <p:txBody>
          <a:bodyPr lIns="90000" rIns="90000" tIns="45000" bIns="45000" anchor="b">
            <a:noAutofit/>
          </a:bodyPr>
          <a:p>
            <a:pPr algn="ctr" defTabSz="3240000">
              <a:lnSpc>
                <a:spcPct val="90000"/>
              </a:lnSpc>
            </a:pPr>
            <a:r>
              <a:rPr b="1" lang="es-CL" sz="7000" spc="-1" strike="noStrike">
                <a:solidFill>
                  <a:schemeClr val="lt1"/>
                </a:solidFill>
                <a:latin typeface="Arial"/>
              </a:rPr>
              <a:t>Materiales y Métodos</a:t>
            </a:r>
            <a:endParaRPr b="0" lang="es-MX" sz="7000" spc="-1" strike="noStrike">
              <a:solidFill>
                <a:srgbClr val="ffffff"/>
              </a:solidFill>
              <a:latin typeface="Arial"/>
            </a:endParaRPr>
          </a:p>
        </p:txBody>
      </p:sp>
      <p:sp>
        <p:nvSpPr>
          <p:cNvPr id="81" name="Título 1"/>
          <p:cNvSpPr/>
          <p:nvPr/>
        </p:nvSpPr>
        <p:spPr>
          <a:xfrm>
            <a:off x="556560" y="9064440"/>
            <a:ext cx="15126840" cy="1050120"/>
          </a:xfrm>
          <a:prstGeom prst="rect">
            <a:avLst/>
          </a:prstGeom>
          <a:solidFill>
            <a:srgbClr val="378389"/>
          </a:solidFill>
          <a:ln w="0">
            <a:noFill/>
          </a:ln>
        </p:spPr>
        <p:style>
          <a:lnRef idx="0"/>
          <a:fillRef idx="0"/>
          <a:effectRef idx="0"/>
          <a:fontRef idx="minor"/>
        </p:style>
        <p:txBody>
          <a:bodyPr lIns="90000" rIns="90000" tIns="45000" bIns="45000" anchor="b">
            <a:noAutofit/>
          </a:bodyPr>
          <a:p>
            <a:pPr algn="ctr" defTabSz="3240000">
              <a:lnSpc>
                <a:spcPct val="90000"/>
              </a:lnSpc>
            </a:pPr>
            <a:r>
              <a:rPr b="1" lang="es-CL" sz="7000" spc="-1" strike="noStrike">
                <a:solidFill>
                  <a:schemeClr val="lt1"/>
                </a:solidFill>
                <a:latin typeface="Arial"/>
              </a:rPr>
              <a:t>Introducción</a:t>
            </a:r>
            <a:endParaRPr b="0" lang="es-MX" sz="7000" spc="-1" strike="noStrike">
              <a:solidFill>
                <a:srgbClr val="ffffff"/>
              </a:solidFill>
              <a:latin typeface="Arial"/>
            </a:endParaRPr>
          </a:p>
        </p:txBody>
      </p:sp>
      <p:sp>
        <p:nvSpPr>
          <p:cNvPr id="82" name="TextBox 6"/>
          <p:cNvSpPr/>
          <p:nvPr/>
        </p:nvSpPr>
        <p:spPr>
          <a:xfrm>
            <a:off x="17426160" y="6799680"/>
            <a:ext cx="14012280" cy="10652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s-CL" sz="3200" spc="-1" strike="noStrike">
                <a:solidFill>
                  <a:schemeClr val="lt1"/>
                </a:solidFill>
                <a:latin typeface="Arial"/>
              </a:rPr>
              <a:t>Figura 1</a:t>
            </a:r>
            <a:r>
              <a:rPr b="0" lang="es-CL" sz="3200" spc="-1" strike="noStrike">
                <a:solidFill>
                  <a:schemeClr val="lt1"/>
                </a:solidFill>
                <a:latin typeface="Arial"/>
              </a:rPr>
              <a:t>. Composición por edad y sexo: usuarios en programa Adultos en situación de calle vs. Población, Chile</a:t>
            </a:r>
            <a:endParaRPr b="0" lang="es-MX" sz="3200" spc="-1" strike="noStrike">
              <a:solidFill>
                <a:srgbClr val="000000"/>
              </a:solidFill>
              <a:latin typeface="Arial"/>
            </a:endParaRPr>
          </a:p>
        </p:txBody>
      </p:sp>
      <p:sp>
        <p:nvSpPr>
          <p:cNvPr id="83" name="TextBox 27"/>
          <p:cNvSpPr/>
          <p:nvPr/>
        </p:nvSpPr>
        <p:spPr>
          <a:xfrm>
            <a:off x="522360" y="26703720"/>
            <a:ext cx="15239520" cy="10652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s-CL" sz="3200" spc="-1" strike="noStrike">
                <a:solidFill>
                  <a:schemeClr val="dk1"/>
                </a:solidFill>
                <a:latin typeface="Arial"/>
              </a:rPr>
              <a:t>Figura 2</a:t>
            </a:r>
            <a:r>
              <a:rPr b="0" lang="es-CL" sz="3200" spc="-1" strike="noStrike">
                <a:solidFill>
                  <a:schemeClr val="dk1"/>
                </a:solidFill>
                <a:latin typeface="Arial"/>
              </a:rPr>
              <a:t>. Razones de Mortalidad Estandarizadas, programa Adultos en situación de calle, 2011-2020, Chile</a:t>
            </a:r>
            <a:endParaRPr b="0" lang="es-MX" sz="3200" spc="-1" strike="noStrike">
              <a:solidFill>
                <a:srgbClr val="000000"/>
              </a:solidFill>
              <a:latin typeface="Arial"/>
            </a:endParaRPr>
          </a:p>
        </p:txBody>
      </p:sp>
      <p:pic>
        <p:nvPicPr>
          <p:cNvPr id="84" name="Picture 29" descr="A graph with different colored squares&#10;&#10;AI-generated content may be incorrect."/>
          <p:cNvPicPr/>
          <p:nvPr/>
        </p:nvPicPr>
        <p:blipFill>
          <a:blip r:embed="rId8"/>
          <a:stretch/>
        </p:blipFill>
        <p:spPr>
          <a:xfrm>
            <a:off x="18316440" y="7876800"/>
            <a:ext cx="11019600" cy="5441040"/>
          </a:xfrm>
          <a:prstGeom prst="rect">
            <a:avLst/>
          </a:prstGeom>
          <a:ln w="0">
            <a:noFill/>
          </a:ln>
        </p:spPr>
      </p:pic>
      <p:sp>
        <p:nvSpPr>
          <p:cNvPr id="85" name="TextBox 36"/>
          <p:cNvSpPr/>
          <p:nvPr/>
        </p:nvSpPr>
        <p:spPr>
          <a:xfrm>
            <a:off x="17381160" y="13632120"/>
            <a:ext cx="14012280" cy="5774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s-CL" sz="3200" spc="-1" strike="noStrike">
                <a:solidFill>
                  <a:schemeClr val="lt1"/>
                </a:solidFill>
                <a:latin typeface="Arial"/>
              </a:rPr>
              <a:t>Figura 3</a:t>
            </a:r>
            <a:r>
              <a:rPr b="0" lang="es-CL" sz="3200" spc="-1" strike="noStrike">
                <a:solidFill>
                  <a:schemeClr val="lt1"/>
                </a:solidFill>
                <a:latin typeface="Arial"/>
              </a:rPr>
              <a:t>. Tratados/participantes, fallecimientos y RME por región, Chile</a:t>
            </a:r>
            <a:endParaRPr b="0" lang="es-MX" sz="3200" spc="-1" strike="noStrike">
              <a:solidFill>
                <a:srgbClr val="000000"/>
              </a:solidFill>
              <a:latin typeface="Arial"/>
            </a:endParaRPr>
          </a:p>
        </p:txBody>
      </p:sp>
      <p:sp>
        <p:nvSpPr>
          <p:cNvPr id="86" name="TextBox 42"/>
          <p:cNvSpPr/>
          <p:nvPr/>
        </p:nvSpPr>
        <p:spPr>
          <a:xfrm>
            <a:off x="17049600" y="25579080"/>
            <a:ext cx="4451040" cy="2528640"/>
          </a:xfrm>
          <a:prstGeom prst="rect">
            <a:avLst/>
          </a:prstGeom>
          <a:noFill/>
          <a:ln w="0">
            <a:noFill/>
          </a:ln>
        </p:spPr>
        <p:style>
          <a:lnRef idx="0"/>
          <a:fillRef idx="0"/>
          <a:effectRef idx="0"/>
          <a:fontRef idx="minor"/>
        </p:style>
        <p:txBody>
          <a:bodyPr lIns="90000" rIns="90000" tIns="45000" bIns="45000" anchor="t">
            <a:spAutoFit/>
          </a:bodyPr>
          <a:p>
            <a:pPr algn="r" defTabSz="457200">
              <a:lnSpc>
                <a:spcPct val="100000"/>
              </a:lnSpc>
            </a:pPr>
            <a:r>
              <a:rPr b="1" lang="es-CL" sz="3200" spc="-1" strike="noStrike">
                <a:solidFill>
                  <a:srgbClr val="000000"/>
                </a:solidFill>
                <a:latin typeface="Arial"/>
              </a:rPr>
              <a:t>Figura 4</a:t>
            </a:r>
            <a:r>
              <a:rPr b="0" lang="es-CL" sz="3200" spc="-1" strike="noStrike">
                <a:solidFill>
                  <a:srgbClr val="000000"/>
                </a:solidFill>
                <a:latin typeface="Arial"/>
              </a:rPr>
              <a:t>. Supervivencia relativa, usuarios en programa Adultos en situación de calle, Chile</a:t>
            </a:r>
            <a:endParaRPr b="0" lang="es-MX" sz="3200" spc="-1" strike="noStrike">
              <a:solidFill>
                <a:srgbClr val="000000"/>
              </a:solidFill>
              <a:latin typeface="Arial"/>
            </a:endParaRPr>
          </a:p>
        </p:txBody>
      </p:sp>
      <p:pic>
        <p:nvPicPr>
          <p:cNvPr id="87" name="Picture 23" descr="A screenshot of a computer&#10;&#10;AI-generated content may be incorrect."/>
          <p:cNvPicPr/>
          <p:nvPr/>
        </p:nvPicPr>
        <p:blipFill>
          <a:blip r:embed="rId9"/>
          <a:srcRect l="0" t="3584" r="0" b="1534"/>
          <a:stretch/>
        </p:blipFill>
        <p:spPr>
          <a:xfrm>
            <a:off x="581040" y="27776160"/>
            <a:ext cx="15180480" cy="9939960"/>
          </a:xfrm>
          <a:prstGeom prst="rect">
            <a:avLst/>
          </a:prstGeom>
          <a:ln w="0">
            <a:solidFill>
              <a:srgbClr val="3465a4"/>
            </a:solidFill>
          </a:ln>
        </p:spPr>
      </p:pic>
      <p:sp>
        <p:nvSpPr>
          <p:cNvPr id="88" name="TextBox 28"/>
          <p:cNvSpPr/>
          <p:nvPr/>
        </p:nvSpPr>
        <p:spPr>
          <a:xfrm>
            <a:off x="17049600" y="23656320"/>
            <a:ext cx="9585000" cy="5774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i="1" lang="es-CL" sz="3200" spc="-1" strike="noStrike">
                <a:solidFill>
                  <a:schemeClr val="lt1"/>
                </a:solidFill>
                <a:latin typeface="Arial"/>
              </a:rPr>
              <a:t>* R. Aysén y Ñuble, sin datos disponibles</a:t>
            </a:r>
            <a:endParaRPr b="0" lang="es-MX" sz="3200" spc="-1" strike="noStrike">
              <a:solidFill>
                <a:srgbClr val="000000"/>
              </a:solidFill>
              <a:latin typeface="Arial"/>
            </a:endParaRPr>
          </a:p>
        </p:txBody>
      </p:sp>
      <p:pic>
        <p:nvPicPr>
          <p:cNvPr id="89" name="Picture 104" descr=""/>
          <p:cNvPicPr/>
          <p:nvPr/>
        </p:nvPicPr>
        <p:blipFill>
          <a:blip r:embed="rId10"/>
          <a:stretch/>
        </p:blipFill>
        <p:spPr>
          <a:xfrm>
            <a:off x="17150760" y="14259240"/>
            <a:ext cx="14307480" cy="9320040"/>
          </a:xfrm>
          <a:prstGeom prst="rect">
            <a:avLst/>
          </a:prstGeom>
          <a:ln w="0">
            <a:noFill/>
          </a:ln>
        </p:spPr>
      </p:pic>
      <p:pic>
        <p:nvPicPr>
          <p:cNvPr id="90" name="Picture 2" descr=""/>
          <p:cNvPicPr/>
          <p:nvPr/>
        </p:nvPicPr>
        <p:blipFill>
          <a:blip r:embed="rId11"/>
          <a:stretch/>
        </p:blipFill>
        <p:spPr>
          <a:xfrm>
            <a:off x="21737160" y="24342120"/>
            <a:ext cx="9815760" cy="7011000"/>
          </a:xfrm>
          <a:prstGeom prst="rect">
            <a:avLst/>
          </a:prstGeom>
          <a:ln w="0">
            <a:noFill/>
          </a:ln>
        </p:spPr>
      </p:pic>
      <p:pic>
        <p:nvPicPr>
          <p:cNvPr id="91" name="Picture 2" descr="A qr code with a white background&#10;&#10;AI-generated content may be incorrect."/>
          <p:cNvPicPr/>
          <p:nvPr/>
        </p:nvPicPr>
        <p:blipFill>
          <a:blip r:embed="rId12"/>
          <a:stretch/>
        </p:blipFill>
        <p:spPr>
          <a:xfrm>
            <a:off x="26255160" y="3523320"/>
            <a:ext cx="3036240" cy="3036240"/>
          </a:xfrm>
          <a:prstGeom prst="rect">
            <a:avLst/>
          </a:prstGeom>
          <a:ln w="0">
            <a:noFill/>
          </a:ln>
        </p:spPr>
      </p:pic>
      <p:sp>
        <p:nvSpPr>
          <p:cNvPr id="92" name="TextBox 3"/>
          <p:cNvSpPr/>
          <p:nvPr/>
        </p:nvSpPr>
        <p:spPr>
          <a:xfrm>
            <a:off x="29299680" y="3931920"/>
            <a:ext cx="2560320" cy="2100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s-CL" sz="4400" spc="-1" strike="noStrike">
                <a:solidFill>
                  <a:schemeClr val="lt1"/>
                </a:solidFill>
                <a:latin typeface="Calibri"/>
              </a:rPr>
              <a:t>CÓDIGO EN EL QR</a:t>
            </a:r>
            <a:endParaRPr b="0" lang="es-MX"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2013 - 2022 Theme</Template>
  <TotalTime>708</TotalTime>
  <Application>LibreOffice/24.2.7.2$Linux_X86_64 LibreOffice_project/420$Build-2</Application>
  <AppVersion>15.0000</AppVersion>
  <Words>925</Words>
  <Paragraphs>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2023-09-24T13:07:43Z</dcterms:created>
  <dc:creator>Matías Alejandro Salamanca Muñoz</dc:creator>
  <dc:description/>
  <dc:language>es-MX</dc:language>
  <cp:lastModifiedBy/>
  <dcterms:modified xsi:type="dcterms:W3CDTF">2025-10-11T12:16:18Z</dcterms:modified>
  <cp:revision>36</cp:revision>
  <dc:subject/>
  <dc:title>Introducción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vt:i4>
  </property>
</Properties>
</file>